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118"/>
  </p:notesMasterIdLst>
  <p:sldIdLst>
    <p:sldId id="256" r:id="rId6"/>
    <p:sldId id="287" r:id="rId7"/>
    <p:sldId id="286" r:id="rId8"/>
    <p:sldId id="369" r:id="rId9"/>
    <p:sldId id="372" r:id="rId10"/>
    <p:sldId id="425" r:id="rId11"/>
    <p:sldId id="375" r:id="rId12"/>
    <p:sldId id="376" r:id="rId13"/>
    <p:sldId id="377" r:id="rId14"/>
    <p:sldId id="378" r:id="rId15"/>
    <p:sldId id="379" r:id="rId16"/>
    <p:sldId id="393" r:id="rId17"/>
    <p:sldId id="373" r:id="rId18"/>
    <p:sldId id="386" r:id="rId19"/>
    <p:sldId id="391" r:id="rId20"/>
    <p:sldId id="382" r:id="rId21"/>
    <p:sldId id="384" r:id="rId22"/>
    <p:sldId id="380" r:id="rId23"/>
    <p:sldId id="399" r:id="rId24"/>
    <p:sldId id="400" r:id="rId25"/>
    <p:sldId id="406" r:id="rId26"/>
    <p:sldId id="407" r:id="rId27"/>
    <p:sldId id="408" r:id="rId28"/>
    <p:sldId id="405" r:id="rId29"/>
    <p:sldId id="401" r:id="rId30"/>
    <p:sldId id="402" r:id="rId31"/>
    <p:sldId id="403" r:id="rId32"/>
    <p:sldId id="415" r:id="rId33"/>
    <p:sldId id="416" r:id="rId34"/>
    <p:sldId id="417" r:id="rId35"/>
    <p:sldId id="419" r:id="rId36"/>
    <p:sldId id="409" r:id="rId37"/>
    <p:sldId id="410" r:id="rId38"/>
    <p:sldId id="411" r:id="rId39"/>
    <p:sldId id="412" r:id="rId40"/>
    <p:sldId id="414" r:id="rId41"/>
    <p:sldId id="413" r:id="rId42"/>
    <p:sldId id="421" r:id="rId43"/>
    <p:sldId id="422" r:id="rId44"/>
    <p:sldId id="429" r:id="rId45"/>
    <p:sldId id="430" r:id="rId46"/>
    <p:sldId id="424" r:id="rId47"/>
    <p:sldId id="428" r:id="rId48"/>
    <p:sldId id="434" r:id="rId49"/>
    <p:sldId id="435" r:id="rId50"/>
    <p:sldId id="317" r:id="rId51"/>
    <p:sldId id="398" r:id="rId52"/>
    <p:sldId id="262" r:id="rId53"/>
    <p:sldId id="361" r:id="rId54"/>
    <p:sldId id="360" r:id="rId55"/>
    <p:sldId id="290" r:id="rId56"/>
    <p:sldId id="297" r:id="rId57"/>
    <p:sldId id="341" r:id="rId58"/>
    <p:sldId id="362" r:id="rId59"/>
    <p:sldId id="337" r:id="rId60"/>
    <p:sldId id="319" r:id="rId61"/>
    <p:sldId id="305" r:id="rId62"/>
    <p:sldId id="306" r:id="rId63"/>
    <p:sldId id="307" r:id="rId64"/>
    <p:sldId id="308" r:id="rId65"/>
    <p:sldId id="309" r:id="rId66"/>
    <p:sldId id="334" r:id="rId67"/>
    <p:sldId id="269" r:id="rId68"/>
    <p:sldId id="310" r:id="rId69"/>
    <p:sldId id="315" r:id="rId70"/>
    <p:sldId id="311" r:id="rId71"/>
    <p:sldId id="314" r:id="rId72"/>
    <p:sldId id="312" r:id="rId73"/>
    <p:sldId id="316" r:id="rId74"/>
    <p:sldId id="313" r:id="rId75"/>
    <p:sldId id="293" r:id="rId76"/>
    <p:sldId id="291" r:id="rId77"/>
    <p:sldId id="292" r:id="rId78"/>
    <p:sldId id="320" r:id="rId79"/>
    <p:sldId id="353" r:id="rId80"/>
    <p:sldId id="335" r:id="rId81"/>
    <p:sldId id="350" r:id="rId82"/>
    <p:sldId id="351" r:id="rId83"/>
    <p:sldId id="348" r:id="rId84"/>
    <p:sldId id="352" r:id="rId85"/>
    <p:sldId id="301" r:id="rId86"/>
    <p:sldId id="302" r:id="rId87"/>
    <p:sldId id="303" r:id="rId88"/>
    <p:sldId id="304" r:id="rId89"/>
    <p:sldId id="289" r:id="rId90"/>
    <p:sldId id="288" r:id="rId91"/>
    <p:sldId id="359" r:id="rId92"/>
    <p:sldId id="358" r:id="rId93"/>
    <p:sldId id="357" r:id="rId94"/>
    <p:sldId id="356" r:id="rId95"/>
    <p:sldId id="355" r:id="rId96"/>
    <p:sldId id="363" r:id="rId97"/>
    <p:sldId id="364" r:id="rId98"/>
    <p:sldId id="365" r:id="rId99"/>
    <p:sldId id="366" r:id="rId100"/>
    <p:sldId id="367" r:id="rId101"/>
    <p:sldId id="368" r:id="rId102"/>
    <p:sldId id="397" r:id="rId103"/>
    <p:sldId id="431" r:id="rId104"/>
    <p:sldId id="432" r:id="rId105"/>
    <p:sldId id="318" r:id="rId106"/>
    <p:sldId id="283" r:id="rId107"/>
    <p:sldId id="277" r:id="rId108"/>
    <p:sldId id="280" r:id="rId109"/>
    <p:sldId id="273" r:id="rId110"/>
    <p:sldId id="274" r:id="rId111"/>
    <p:sldId id="284" r:id="rId112"/>
    <p:sldId id="263" r:id="rId113"/>
    <p:sldId id="264" r:id="rId114"/>
    <p:sldId id="265" r:id="rId115"/>
    <p:sldId id="266" r:id="rId116"/>
    <p:sldId id="267" r:id="rId1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EBC733A9-9B36-4D47-B220-7D29ACEAC26D}">
          <p14:sldIdLst>
            <p14:sldId id="256"/>
            <p14:sldId id="287"/>
            <p14:sldId id="286"/>
            <p14:sldId id="369"/>
          </p14:sldIdLst>
        </p14:section>
        <p14:section name="VDR 1 Recap" id="{4C847D3D-917F-4B35-AB8F-36B0A066657F}">
          <p14:sldIdLst>
            <p14:sldId id="372"/>
            <p14:sldId id="425"/>
            <p14:sldId id="375"/>
            <p14:sldId id="376"/>
            <p14:sldId id="377"/>
            <p14:sldId id="378"/>
            <p14:sldId id="379"/>
            <p14:sldId id="393"/>
            <p14:sldId id="373"/>
          </p14:sldIdLst>
        </p14:section>
        <p14:section name="Targets and Metrics" id="{B9DC3F33-CEDF-414E-9F13-580021D83979}">
          <p14:sldIdLst>
            <p14:sldId id="386"/>
            <p14:sldId id="391"/>
            <p14:sldId id="382"/>
            <p14:sldId id="384"/>
          </p14:sldIdLst>
        </p14:section>
        <p14:section name="Concept Generation" id="{1E07B319-53A2-4071-87C9-54990AE5A8E9}">
          <p14:sldIdLst>
            <p14:sldId id="380"/>
            <p14:sldId id="399"/>
            <p14:sldId id="400"/>
            <p14:sldId id="406"/>
            <p14:sldId id="407"/>
            <p14:sldId id="408"/>
            <p14:sldId id="405"/>
            <p14:sldId id="401"/>
            <p14:sldId id="402"/>
            <p14:sldId id="403"/>
            <p14:sldId id="415"/>
            <p14:sldId id="416"/>
            <p14:sldId id="417"/>
            <p14:sldId id="419"/>
            <p14:sldId id="409"/>
            <p14:sldId id="410"/>
            <p14:sldId id="411"/>
            <p14:sldId id="412"/>
            <p14:sldId id="414"/>
            <p14:sldId id="413"/>
          </p14:sldIdLst>
        </p14:section>
        <p14:section name="Concept Selection" id="{C2695121-68F4-4307-B809-A8947E687A83}">
          <p14:sldIdLst>
            <p14:sldId id="421"/>
            <p14:sldId id="422"/>
            <p14:sldId id="429"/>
            <p14:sldId id="430"/>
            <p14:sldId id="424"/>
            <p14:sldId id="428"/>
            <p14:sldId id="434"/>
            <p14:sldId id="435"/>
          </p14:sldIdLst>
        </p14:section>
        <p14:section name="End" id="{613AD74B-78A0-4E1C-AD94-1724D3365F63}">
          <p14:sldIdLst>
            <p14:sldId id="317"/>
            <p14:sldId id="398"/>
          </p14:sldIdLst>
        </p14:section>
        <p14:section name="Backup Slides" id="{D2EA30EA-0BC0-4C37-A8F8-2B41D5EE3350}">
          <p14:sldIdLst>
            <p14:sldId id="262"/>
            <p14:sldId id="361"/>
            <p14:sldId id="360"/>
            <p14:sldId id="290"/>
            <p14:sldId id="297"/>
            <p14:sldId id="341"/>
            <p14:sldId id="362"/>
            <p14:sldId id="337"/>
            <p14:sldId id="319"/>
            <p14:sldId id="305"/>
            <p14:sldId id="306"/>
            <p14:sldId id="307"/>
            <p14:sldId id="308"/>
            <p14:sldId id="309"/>
            <p14:sldId id="334"/>
            <p14:sldId id="269"/>
            <p14:sldId id="310"/>
            <p14:sldId id="315"/>
            <p14:sldId id="311"/>
            <p14:sldId id="314"/>
            <p14:sldId id="312"/>
            <p14:sldId id="316"/>
            <p14:sldId id="313"/>
            <p14:sldId id="293"/>
            <p14:sldId id="291"/>
            <p14:sldId id="292"/>
            <p14:sldId id="320"/>
          </p14:sldIdLst>
        </p14:section>
        <p14:section name="Background" id="{CB186BD4-499A-49DE-93EC-23E8329CC9AF}">
          <p14:sldIdLst>
            <p14:sldId id="353"/>
            <p14:sldId id="335"/>
            <p14:sldId id="350"/>
            <p14:sldId id="351"/>
            <p14:sldId id="348"/>
            <p14:sldId id="352"/>
          </p14:sldIdLst>
        </p14:section>
        <p14:section name="Key Goals" id="{04E040A2-CE16-4FA5-9E9A-620E29C900A1}">
          <p14:sldIdLst>
            <p14:sldId id="301"/>
            <p14:sldId id="302"/>
            <p14:sldId id="303"/>
            <p14:sldId id="304"/>
          </p14:sldIdLst>
        </p14:section>
        <p14:section name="Scope" id="{3ED81FDD-90DB-4FD5-B0E5-0DCAA5D502BF}">
          <p14:sldIdLst>
            <p14:sldId id="289"/>
            <p14:sldId id="288"/>
          </p14:sldIdLst>
        </p14:section>
        <p14:section name="Customer Needs" id="{EA2CB988-E2A7-4F39-A434-A3BC528366A9}">
          <p14:sldIdLst>
            <p14:sldId id="359"/>
            <p14:sldId id="358"/>
            <p14:sldId id="357"/>
            <p14:sldId id="356"/>
            <p14:sldId id="355"/>
          </p14:sldIdLst>
        </p14:section>
        <p14:section name="Func Decomp" id="{CB72F3D0-22CF-45C7-995C-EB07BF25B40B}">
          <p14:sldIdLst>
            <p14:sldId id="363"/>
            <p14:sldId id="364"/>
            <p14:sldId id="365"/>
            <p14:sldId id="366"/>
            <p14:sldId id="367"/>
            <p14:sldId id="368"/>
          </p14:sldIdLst>
        </p14:section>
        <p14:section name="End" id="{0D77C4B6-511E-43C5-8BE9-F999CB67AB19}">
          <p14:sldIdLst>
            <p14:sldId id="397"/>
            <p14:sldId id="431"/>
            <p14:sldId id="432"/>
            <p14:sldId id="318"/>
          </p14:sldIdLst>
        </p14:section>
        <p14:section name="Style Guide" id="{F10F3CE5-E087-40FD-B0AE-505C952C1029}">
          <p14:sldIdLst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B6F"/>
    <a:srgbClr val="F0F0F0"/>
    <a:srgbClr val="663300"/>
    <a:srgbClr val="9B9B8F"/>
    <a:srgbClr val="8A877A"/>
    <a:srgbClr val="EE7624"/>
    <a:srgbClr val="48929B"/>
    <a:srgbClr val="000000"/>
    <a:srgbClr val="0A0A0A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63306A-C557-4E83-82E1-879FC27AE5D2}" v="3817" dt="2023-11-12T21:17:00.706"/>
    <p1510:client id="{861EA476-A8B1-45D1-93F9-20B403572550}" v="1" dt="2023-12-02T04:51:32.358"/>
    <p1510:client id="{C97F3776-52E2-44E4-B7C8-9C64D999B655}" v="1" dt="2023-12-05T15:33:25.629"/>
    <p1510:client id="{E909DA5E-E34E-4192-87CD-DA4E3AB58A82}" v="182" dt="2023-11-12T20:56:05.9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microsoft.com/office/2015/10/relationships/revisionInfo" Target="revisionInfo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presProps" Target="presProps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theme" Target="theme/theme1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vin Hernandez Lichtl" userId="1972ab5e-5eb3-44d7-8806-f0fa61fe4a33" providerId="ADAL" clId="{4BFF208A-3029-4A34-AF45-CE7CAF1ED5D6}"/>
    <pc:docChg chg="undo custSel addSld delSld modSld modSection">
      <pc:chgData name="Kevin Hernandez Lichtl" userId="1972ab5e-5eb3-44d7-8806-f0fa61fe4a33" providerId="ADAL" clId="{4BFF208A-3029-4A34-AF45-CE7CAF1ED5D6}" dt="2023-10-17T12:24:00.988" v="104" actId="1076"/>
      <pc:docMkLst>
        <pc:docMk/>
      </pc:docMkLst>
      <pc:sldChg chg="modSp mod">
        <pc:chgData name="Kevin Hernandez Lichtl" userId="1972ab5e-5eb3-44d7-8806-f0fa61fe4a33" providerId="ADAL" clId="{4BFF208A-3029-4A34-AF45-CE7CAF1ED5D6}" dt="2023-10-17T11:54:21.434" v="2" actId="1076"/>
        <pc:sldMkLst>
          <pc:docMk/>
          <pc:sldMk cId="2405727058" sldId="287"/>
        </pc:sldMkLst>
        <pc:spChg chg="mod">
          <ac:chgData name="Kevin Hernandez Lichtl" userId="1972ab5e-5eb3-44d7-8806-f0fa61fe4a33" providerId="ADAL" clId="{4BFF208A-3029-4A34-AF45-CE7CAF1ED5D6}" dt="2023-10-17T11:54:21.434" v="2" actId="1076"/>
          <ac:spMkLst>
            <pc:docMk/>
            <pc:sldMk cId="2405727058" sldId="287"/>
            <ac:spMk id="32" creationId="{A4BED3E2-AA16-3D6E-1353-D9D2B7DEF865}"/>
          </ac:spMkLst>
        </pc:spChg>
      </pc:sldChg>
      <pc:sldChg chg="addSp delSp modSp mod">
        <pc:chgData name="Kevin Hernandez Lichtl" userId="1972ab5e-5eb3-44d7-8806-f0fa61fe4a33" providerId="ADAL" clId="{4BFF208A-3029-4A34-AF45-CE7CAF1ED5D6}" dt="2023-10-17T12:19:57.713" v="77" actId="478"/>
        <pc:sldMkLst>
          <pc:docMk/>
          <pc:sldMk cId="2445383051" sldId="335"/>
        </pc:sldMkLst>
        <pc:spChg chg="add del mod">
          <ac:chgData name="Kevin Hernandez Lichtl" userId="1972ab5e-5eb3-44d7-8806-f0fa61fe4a33" providerId="ADAL" clId="{4BFF208A-3029-4A34-AF45-CE7CAF1ED5D6}" dt="2023-10-17T11:56:26.162" v="20" actId="478"/>
          <ac:spMkLst>
            <pc:docMk/>
            <pc:sldMk cId="2445383051" sldId="335"/>
            <ac:spMk id="3" creationId="{32E4FFCA-E1FB-EA93-44AF-4DDE69D29C53}"/>
          </ac:spMkLst>
        </pc:spChg>
        <pc:spChg chg="add del mod">
          <ac:chgData name="Kevin Hernandez Lichtl" userId="1972ab5e-5eb3-44d7-8806-f0fa61fe4a33" providerId="ADAL" clId="{4BFF208A-3029-4A34-AF45-CE7CAF1ED5D6}" dt="2023-10-17T11:58:01.174" v="41" actId="1076"/>
          <ac:spMkLst>
            <pc:docMk/>
            <pc:sldMk cId="2445383051" sldId="335"/>
            <ac:spMk id="5" creationId="{D7770455-B3AC-2A3D-9685-1D64A7B1693B}"/>
          </ac:spMkLst>
        </pc:spChg>
        <pc:spChg chg="add del mod">
          <ac:chgData name="Kevin Hernandez Lichtl" userId="1972ab5e-5eb3-44d7-8806-f0fa61fe4a33" providerId="ADAL" clId="{4BFF208A-3029-4A34-AF45-CE7CAF1ED5D6}" dt="2023-10-17T12:18:48.304" v="68" actId="478"/>
          <ac:spMkLst>
            <pc:docMk/>
            <pc:sldMk cId="2445383051" sldId="335"/>
            <ac:spMk id="7" creationId="{8F61F7FE-1381-3AC3-5C19-FE7E943CE208}"/>
          </ac:spMkLst>
        </pc:spChg>
        <pc:picChg chg="mod">
          <ac:chgData name="Kevin Hernandez Lichtl" userId="1972ab5e-5eb3-44d7-8806-f0fa61fe4a33" providerId="ADAL" clId="{4BFF208A-3029-4A34-AF45-CE7CAF1ED5D6}" dt="2023-10-17T11:57:32.741" v="36" actId="1076"/>
          <ac:picMkLst>
            <pc:docMk/>
            <pc:sldMk cId="2445383051" sldId="335"/>
            <ac:picMk id="2" creationId="{EC27274B-2D73-9F8E-FD04-2B75E731CB80}"/>
          </ac:picMkLst>
        </pc:picChg>
        <pc:cxnChg chg="add del mod">
          <ac:chgData name="Kevin Hernandez Lichtl" userId="1972ab5e-5eb3-44d7-8806-f0fa61fe4a33" providerId="ADAL" clId="{4BFF208A-3029-4A34-AF45-CE7CAF1ED5D6}" dt="2023-10-17T12:19:57.713" v="77" actId="478"/>
          <ac:cxnSpMkLst>
            <pc:docMk/>
            <pc:sldMk cId="2445383051" sldId="335"/>
            <ac:cxnSpMk id="9" creationId="{3778679E-6DF8-8195-15DF-264B0BC0B05E}"/>
          </ac:cxnSpMkLst>
        </pc:cxnChg>
      </pc:sldChg>
      <pc:sldChg chg="del">
        <pc:chgData name="Kevin Hernandez Lichtl" userId="1972ab5e-5eb3-44d7-8806-f0fa61fe4a33" providerId="ADAL" clId="{4BFF208A-3029-4A34-AF45-CE7CAF1ED5D6}" dt="2023-10-17T12:16:45.188" v="57" actId="47"/>
        <pc:sldMkLst>
          <pc:docMk/>
          <pc:sldMk cId="311039178" sldId="342"/>
        </pc:sldMkLst>
      </pc:sldChg>
      <pc:sldChg chg="del">
        <pc:chgData name="Kevin Hernandez Lichtl" userId="1972ab5e-5eb3-44d7-8806-f0fa61fe4a33" providerId="ADAL" clId="{4BFF208A-3029-4A34-AF45-CE7CAF1ED5D6}" dt="2023-10-17T12:16:46.256" v="58" actId="47"/>
        <pc:sldMkLst>
          <pc:docMk/>
          <pc:sldMk cId="3470872597" sldId="343"/>
        </pc:sldMkLst>
      </pc:sldChg>
      <pc:sldChg chg="del">
        <pc:chgData name="Kevin Hernandez Lichtl" userId="1972ab5e-5eb3-44d7-8806-f0fa61fe4a33" providerId="ADAL" clId="{4BFF208A-3029-4A34-AF45-CE7CAF1ED5D6}" dt="2023-10-17T12:16:51.083" v="60" actId="47"/>
        <pc:sldMkLst>
          <pc:docMk/>
          <pc:sldMk cId="134620842" sldId="344"/>
        </pc:sldMkLst>
      </pc:sldChg>
      <pc:sldChg chg="addSp delSp modSp add del mod">
        <pc:chgData name="Kevin Hernandez Lichtl" userId="1972ab5e-5eb3-44d7-8806-f0fa61fe4a33" providerId="ADAL" clId="{4BFF208A-3029-4A34-AF45-CE7CAF1ED5D6}" dt="2023-10-17T12:23:29.204" v="103" actId="47"/>
        <pc:sldMkLst>
          <pc:docMk/>
          <pc:sldMk cId="2060495912" sldId="345"/>
        </pc:sldMkLst>
        <pc:spChg chg="mod">
          <ac:chgData name="Kevin Hernandez Lichtl" userId="1972ab5e-5eb3-44d7-8806-f0fa61fe4a33" providerId="ADAL" clId="{4BFF208A-3029-4A34-AF45-CE7CAF1ED5D6}" dt="2023-10-17T12:14:07.871" v="45" actId="1076"/>
          <ac:spMkLst>
            <pc:docMk/>
            <pc:sldMk cId="2060495912" sldId="345"/>
            <ac:spMk id="5" creationId="{D7770455-B3AC-2A3D-9685-1D64A7B1693B}"/>
          </ac:spMkLst>
        </pc:spChg>
        <pc:spChg chg="del">
          <ac:chgData name="Kevin Hernandez Lichtl" userId="1972ab5e-5eb3-44d7-8806-f0fa61fe4a33" providerId="ADAL" clId="{4BFF208A-3029-4A34-AF45-CE7CAF1ED5D6}" dt="2023-10-17T12:19:13.136" v="71" actId="478"/>
          <ac:spMkLst>
            <pc:docMk/>
            <pc:sldMk cId="2060495912" sldId="345"/>
            <ac:spMk id="7" creationId="{8F61F7FE-1381-3AC3-5C19-FE7E943CE208}"/>
          </ac:spMkLst>
        </pc:spChg>
        <pc:cxnChg chg="add del mod">
          <ac:chgData name="Kevin Hernandez Lichtl" userId="1972ab5e-5eb3-44d7-8806-f0fa61fe4a33" providerId="ADAL" clId="{4BFF208A-3029-4A34-AF45-CE7CAF1ED5D6}" dt="2023-10-17T12:19:49.369" v="75" actId="478"/>
          <ac:cxnSpMkLst>
            <pc:docMk/>
            <pc:sldMk cId="2060495912" sldId="345"/>
            <ac:cxnSpMk id="3" creationId="{0FE89844-730C-02EA-629C-6C2AA802FC69}"/>
          </ac:cxnSpMkLst>
        </pc:cxnChg>
        <pc:cxnChg chg="add del mod">
          <ac:chgData name="Kevin Hernandez Lichtl" userId="1972ab5e-5eb3-44d7-8806-f0fa61fe4a33" providerId="ADAL" clId="{4BFF208A-3029-4A34-AF45-CE7CAF1ED5D6}" dt="2023-10-17T12:20:32.982" v="80" actId="478"/>
          <ac:cxnSpMkLst>
            <pc:docMk/>
            <pc:sldMk cId="2060495912" sldId="345"/>
            <ac:cxnSpMk id="8" creationId="{D57006C9-FE17-568E-D67A-235019A3302C}"/>
          </ac:cxnSpMkLst>
        </pc:cxnChg>
        <pc:cxnChg chg="add del mod">
          <ac:chgData name="Kevin Hernandez Lichtl" userId="1972ab5e-5eb3-44d7-8806-f0fa61fe4a33" providerId="ADAL" clId="{4BFF208A-3029-4A34-AF45-CE7CAF1ED5D6}" dt="2023-10-17T12:20:42.673" v="84"/>
          <ac:cxnSpMkLst>
            <pc:docMk/>
            <pc:sldMk cId="2060495912" sldId="345"/>
            <ac:cxnSpMk id="9" creationId="{DAED2048-BD9A-B8B6-5708-700F71FD5CAE}"/>
          </ac:cxnSpMkLst>
        </pc:cxnChg>
        <pc:cxnChg chg="add mod">
          <ac:chgData name="Kevin Hernandez Lichtl" userId="1972ab5e-5eb3-44d7-8806-f0fa61fe4a33" providerId="ADAL" clId="{4BFF208A-3029-4A34-AF45-CE7CAF1ED5D6}" dt="2023-10-17T12:21:25.739" v="90"/>
          <ac:cxnSpMkLst>
            <pc:docMk/>
            <pc:sldMk cId="2060495912" sldId="345"/>
            <ac:cxnSpMk id="11" creationId="{4A35CF98-B613-F284-0E35-214B558EE3CE}"/>
          </ac:cxnSpMkLst>
        </pc:cxnChg>
      </pc:sldChg>
      <pc:sldChg chg="modSp add del mod">
        <pc:chgData name="Kevin Hernandez Lichtl" userId="1972ab5e-5eb3-44d7-8806-f0fa61fe4a33" providerId="ADAL" clId="{4BFF208A-3029-4A34-AF45-CE7CAF1ED5D6}" dt="2023-10-17T12:16:54.117" v="61" actId="47"/>
        <pc:sldMkLst>
          <pc:docMk/>
          <pc:sldMk cId="2753692533" sldId="346"/>
        </pc:sldMkLst>
        <pc:spChg chg="mod">
          <ac:chgData name="Kevin Hernandez Lichtl" userId="1972ab5e-5eb3-44d7-8806-f0fa61fe4a33" providerId="ADAL" clId="{4BFF208A-3029-4A34-AF45-CE7CAF1ED5D6}" dt="2023-10-17T12:16:01.821" v="52" actId="1076"/>
          <ac:spMkLst>
            <pc:docMk/>
            <pc:sldMk cId="2753692533" sldId="346"/>
            <ac:spMk id="5" creationId="{D7770455-B3AC-2A3D-9685-1D64A7B1693B}"/>
          </ac:spMkLst>
        </pc:spChg>
        <pc:picChg chg="mod">
          <ac:chgData name="Kevin Hernandez Lichtl" userId="1972ab5e-5eb3-44d7-8806-f0fa61fe4a33" providerId="ADAL" clId="{4BFF208A-3029-4A34-AF45-CE7CAF1ED5D6}" dt="2023-10-17T12:15:43.367" v="50" actId="1076"/>
          <ac:picMkLst>
            <pc:docMk/>
            <pc:sldMk cId="2753692533" sldId="346"/>
            <ac:picMk id="2" creationId="{EC27274B-2D73-9F8E-FD04-2B75E731CB80}"/>
          </ac:picMkLst>
        </pc:picChg>
      </pc:sldChg>
      <pc:sldChg chg="add del">
        <pc:chgData name="Kevin Hernandez Lichtl" userId="1972ab5e-5eb3-44d7-8806-f0fa61fe4a33" providerId="ADAL" clId="{4BFF208A-3029-4A34-AF45-CE7CAF1ED5D6}" dt="2023-10-17T12:16:48.040" v="59" actId="47"/>
        <pc:sldMkLst>
          <pc:docMk/>
          <pc:sldMk cId="1501918399" sldId="347"/>
        </pc:sldMkLst>
      </pc:sldChg>
      <pc:sldChg chg="addSp delSp modSp add mod">
        <pc:chgData name="Kevin Hernandez Lichtl" userId="1972ab5e-5eb3-44d7-8806-f0fa61fe4a33" providerId="ADAL" clId="{4BFF208A-3029-4A34-AF45-CE7CAF1ED5D6}" dt="2023-10-17T12:24:00.988" v="104" actId="1076"/>
        <pc:sldMkLst>
          <pc:docMk/>
          <pc:sldMk cId="4187904259" sldId="348"/>
        </pc:sldMkLst>
        <pc:spChg chg="del">
          <ac:chgData name="Kevin Hernandez Lichtl" userId="1972ab5e-5eb3-44d7-8806-f0fa61fe4a33" providerId="ADAL" clId="{4BFF208A-3029-4A34-AF45-CE7CAF1ED5D6}" dt="2023-10-17T12:22:00.298" v="93" actId="478"/>
          <ac:spMkLst>
            <pc:docMk/>
            <pc:sldMk cId="4187904259" sldId="348"/>
            <ac:spMk id="7" creationId="{8F61F7FE-1381-3AC3-5C19-FE7E943CE208}"/>
          </ac:spMkLst>
        </pc:spChg>
        <pc:cxnChg chg="add mod">
          <ac:chgData name="Kevin Hernandez Lichtl" userId="1972ab5e-5eb3-44d7-8806-f0fa61fe4a33" providerId="ADAL" clId="{4BFF208A-3029-4A34-AF45-CE7CAF1ED5D6}" dt="2023-10-17T12:24:00.988" v="104" actId="1076"/>
          <ac:cxnSpMkLst>
            <pc:docMk/>
            <pc:sldMk cId="4187904259" sldId="348"/>
            <ac:cxnSpMk id="3" creationId="{E805C44C-9B28-255C-CC44-8CCFB70BF4D7}"/>
          </ac:cxnSpMkLst>
        </pc:cxnChg>
      </pc:sldChg>
      <pc:sldChg chg="addSp delSp modSp add del mod">
        <pc:chgData name="Kevin Hernandez Lichtl" userId="1972ab5e-5eb3-44d7-8806-f0fa61fe4a33" providerId="ADAL" clId="{4BFF208A-3029-4A34-AF45-CE7CAF1ED5D6}" dt="2023-10-17T12:23:11.643" v="102" actId="47"/>
        <pc:sldMkLst>
          <pc:docMk/>
          <pc:sldMk cId="1503470521" sldId="349"/>
        </pc:sldMkLst>
        <pc:spChg chg="add mod">
          <ac:chgData name="Kevin Hernandez Lichtl" userId="1972ab5e-5eb3-44d7-8806-f0fa61fe4a33" providerId="ADAL" clId="{4BFF208A-3029-4A34-AF45-CE7CAF1ED5D6}" dt="2023-10-17T12:16:29.901" v="55" actId="1076"/>
          <ac:spMkLst>
            <pc:docMk/>
            <pc:sldMk cId="1503470521" sldId="349"/>
            <ac:spMk id="3" creationId="{CF2CDD3A-EF4A-C6E9-2B15-2FB083ACAAFF}"/>
          </ac:spMkLst>
        </pc:spChg>
        <pc:spChg chg="del">
          <ac:chgData name="Kevin Hernandez Lichtl" userId="1972ab5e-5eb3-44d7-8806-f0fa61fe4a33" providerId="ADAL" clId="{4BFF208A-3029-4A34-AF45-CE7CAF1ED5D6}" dt="2023-10-17T12:16:41.706" v="56" actId="478"/>
          <ac:spMkLst>
            <pc:docMk/>
            <pc:sldMk cId="1503470521" sldId="349"/>
            <ac:spMk id="5" creationId="{D7770455-B3AC-2A3D-9685-1D64A7B1693B}"/>
          </ac:spMkLst>
        </pc:spChg>
        <pc:spChg chg="del">
          <ac:chgData name="Kevin Hernandez Lichtl" userId="1972ab5e-5eb3-44d7-8806-f0fa61fe4a33" providerId="ADAL" clId="{4BFF208A-3029-4A34-AF45-CE7CAF1ED5D6}" dt="2023-10-17T12:22:36.205" v="98" actId="478"/>
          <ac:spMkLst>
            <pc:docMk/>
            <pc:sldMk cId="1503470521" sldId="349"/>
            <ac:spMk id="7" creationId="{8F61F7FE-1381-3AC3-5C19-FE7E943CE208}"/>
          </ac:spMkLst>
        </pc:spChg>
        <pc:cxnChg chg="add mod">
          <ac:chgData name="Kevin Hernandez Lichtl" userId="1972ab5e-5eb3-44d7-8806-f0fa61fe4a33" providerId="ADAL" clId="{4BFF208A-3029-4A34-AF45-CE7CAF1ED5D6}" dt="2023-10-17T12:22:36.662" v="99"/>
          <ac:cxnSpMkLst>
            <pc:docMk/>
            <pc:sldMk cId="1503470521" sldId="349"/>
            <ac:cxnSpMk id="8" creationId="{2849C3C5-7B04-0E35-3B3E-F437E9042B95}"/>
          </ac:cxnSpMkLst>
        </pc:cxnChg>
      </pc:sldChg>
      <pc:sldChg chg="add del">
        <pc:chgData name="Kevin Hernandez Lichtl" userId="1972ab5e-5eb3-44d7-8806-f0fa61fe4a33" providerId="ADAL" clId="{4BFF208A-3029-4A34-AF45-CE7CAF1ED5D6}" dt="2023-10-17T12:19:32.260" v="72" actId="47"/>
        <pc:sldMkLst>
          <pc:docMk/>
          <pc:sldMk cId="21885816" sldId="350"/>
        </pc:sldMkLst>
      </pc:sldChg>
      <pc:sldChg chg="modSp add mod">
        <pc:chgData name="Kevin Hernandez Lichtl" userId="1972ab5e-5eb3-44d7-8806-f0fa61fe4a33" providerId="ADAL" clId="{4BFF208A-3029-4A34-AF45-CE7CAF1ED5D6}" dt="2023-10-17T12:21:18.395" v="89" actId="14100"/>
        <pc:sldMkLst>
          <pc:docMk/>
          <pc:sldMk cId="3659771634" sldId="350"/>
        </pc:sldMkLst>
        <pc:cxnChg chg="mod">
          <ac:chgData name="Kevin Hernandez Lichtl" userId="1972ab5e-5eb3-44d7-8806-f0fa61fe4a33" providerId="ADAL" clId="{4BFF208A-3029-4A34-AF45-CE7CAF1ED5D6}" dt="2023-10-17T12:21:18.395" v="89" actId="14100"/>
          <ac:cxnSpMkLst>
            <pc:docMk/>
            <pc:sldMk cId="3659771634" sldId="350"/>
            <ac:cxnSpMk id="9" creationId="{3778679E-6DF8-8195-15DF-264B0BC0B05E}"/>
          </ac:cxnSpMkLst>
        </pc:cxnChg>
      </pc:sldChg>
      <pc:sldChg chg="delSp add mod">
        <pc:chgData name="Kevin Hernandez Lichtl" userId="1972ab5e-5eb3-44d7-8806-f0fa61fe4a33" providerId="ADAL" clId="{4BFF208A-3029-4A34-AF45-CE7CAF1ED5D6}" dt="2023-10-17T12:21:44.425" v="92" actId="478"/>
        <pc:sldMkLst>
          <pc:docMk/>
          <pc:sldMk cId="2603576603" sldId="351"/>
        </pc:sldMkLst>
        <pc:cxnChg chg="del">
          <ac:chgData name="Kevin Hernandez Lichtl" userId="1972ab5e-5eb3-44d7-8806-f0fa61fe4a33" providerId="ADAL" clId="{4BFF208A-3029-4A34-AF45-CE7CAF1ED5D6}" dt="2023-10-17T12:21:44.425" v="92" actId="478"/>
          <ac:cxnSpMkLst>
            <pc:docMk/>
            <pc:sldMk cId="2603576603" sldId="351"/>
            <ac:cxnSpMk id="11" creationId="{4A35CF98-B613-F284-0E35-214B558EE3CE}"/>
          </ac:cxnSpMkLst>
        </pc:cxnChg>
      </pc:sldChg>
      <pc:sldChg chg="delSp add mod">
        <pc:chgData name="Kevin Hernandez Lichtl" userId="1972ab5e-5eb3-44d7-8806-f0fa61fe4a33" providerId="ADAL" clId="{4BFF208A-3029-4A34-AF45-CE7CAF1ED5D6}" dt="2023-10-17T12:22:43.024" v="101" actId="478"/>
        <pc:sldMkLst>
          <pc:docMk/>
          <pc:sldMk cId="4135568911" sldId="352"/>
        </pc:sldMkLst>
        <pc:cxnChg chg="del">
          <ac:chgData name="Kevin Hernandez Lichtl" userId="1972ab5e-5eb3-44d7-8806-f0fa61fe4a33" providerId="ADAL" clId="{4BFF208A-3029-4A34-AF45-CE7CAF1ED5D6}" dt="2023-10-17T12:22:43.024" v="101" actId="478"/>
          <ac:cxnSpMkLst>
            <pc:docMk/>
            <pc:sldMk cId="4135568911" sldId="352"/>
            <ac:cxnSpMk id="8" creationId="{2849C3C5-7B04-0E35-3B3E-F437E9042B95}"/>
          </ac:cxnSpMkLst>
        </pc:cxnChg>
      </pc:sldChg>
    </pc:docChg>
  </pc:docChgLst>
  <pc:docChgLst>
    <pc:chgData name="Luke Leibkuchler" userId="a7c1e1ef-f9d4-4dc7-8550-c2468dc434b6" providerId="ADAL" clId="{79F49A21-F537-4C4D-A711-E60B2BA5675F}"/>
    <pc:docChg chg="custSel addSld modSld sldOrd modMainMaster modSection">
      <pc:chgData name="Luke Leibkuchler" userId="a7c1e1ef-f9d4-4dc7-8550-c2468dc434b6" providerId="ADAL" clId="{79F49A21-F537-4C4D-A711-E60B2BA5675F}" dt="2023-10-17T01:16:42.656" v="199" actId="20577"/>
      <pc:docMkLst>
        <pc:docMk/>
      </pc:docMkLst>
      <pc:sldChg chg="modSp mod">
        <pc:chgData name="Luke Leibkuchler" userId="a7c1e1ef-f9d4-4dc7-8550-c2468dc434b6" providerId="ADAL" clId="{79F49A21-F537-4C4D-A711-E60B2BA5675F}" dt="2023-10-12T21:27:40.965" v="31" actId="554"/>
        <pc:sldMkLst>
          <pc:docMk/>
          <pc:sldMk cId="3513750456" sldId="289"/>
        </pc:sldMkLst>
        <pc:spChg chg="mod">
          <ac:chgData name="Luke Leibkuchler" userId="a7c1e1ef-f9d4-4dc7-8550-c2468dc434b6" providerId="ADAL" clId="{79F49A21-F537-4C4D-A711-E60B2BA5675F}" dt="2023-10-12T21:27:40.965" v="31" actId="554"/>
          <ac:spMkLst>
            <pc:docMk/>
            <pc:sldMk cId="3513750456" sldId="289"/>
            <ac:spMk id="5" creationId="{B2B35EDE-8D27-0190-1D4F-A42756507819}"/>
          </ac:spMkLst>
        </pc:spChg>
        <pc:spChg chg="mod">
          <ac:chgData name="Luke Leibkuchler" userId="a7c1e1ef-f9d4-4dc7-8550-c2468dc434b6" providerId="ADAL" clId="{79F49A21-F537-4C4D-A711-E60B2BA5675F}" dt="2023-10-12T21:27:40.965" v="31" actId="554"/>
          <ac:spMkLst>
            <pc:docMk/>
            <pc:sldMk cId="3513750456" sldId="289"/>
            <ac:spMk id="18" creationId="{E21BA396-4647-3D9A-9563-8D3DB816B02F}"/>
          </ac:spMkLst>
        </pc:spChg>
      </pc:sldChg>
      <pc:sldChg chg="modSp mod">
        <pc:chgData name="Luke Leibkuchler" userId="a7c1e1ef-f9d4-4dc7-8550-c2468dc434b6" providerId="ADAL" clId="{79F49A21-F537-4C4D-A711-E60B2BA5675F}" dt="2023-10-14T19:18:46.853" v="119" actId="1038"/>
        <pc:sldMkLst>
          <pc:docMk/>
          <pc:sldMk cId="3749064886" sldId="291"/>
        </pc:sldMkLst>
        <pc:spChg chg="mod">
          <ac:chgData name="Luke Leibkuchler" userId="a7c1e1ef-f9d4-4dc7-8550-c2468dc434b6" providerId="ADAL" clId="{79F49A21-F537-4C4D-A711-E60B2BA5675F}" dt="2023-10-14T19:18:33.667" v="114" actId="1038"/>
          <ac:spMkLst>
            <pc:docMk/>
            <pc:sldMk cId="3749064886" sldId="291"/>
            <ac:spMk id="7" creationId="{887EFF93-D052-1D94-2834-F885478541E4}"/>
          </ac:spMkLst>
        </pc:spChg>
        <pc:spChg chg="mod">
          <ac:chgData name="Luke Leibkuchler" userId="a7c1e1ef-f9d4-4dc7-8550-c2468dc434b6" providerId="ADAL" clId="{79F49A21-F537-4C4D-A711-E60B2BA5675F}" dt="2023-10-14T19:18:25.181" v="113" actId="1038"/>
          <ac:spMkLst>
            <pc:docMk/>
            <pc:sldMk cId="3749064886" sldId="291"/>
            <ac:spMk id="9" creationId="{88570938-40C8-37BC-7BAD-3B314BDF9215}"/>
          </ac:spMkLst>
        </pc:spChg>
        <pc:spChg chg="mod">
          <ac:chgData name="Luke Leibkuchler" userId="a7c1e1ef-f9d4-4dc7-8550-c2468dc434b6" providerId="ADAL" clId="{79F49A21-F537-4C4D-A711-E60B2BA5675F}" dt="2023-10-14T19:18:36.555" v="115" actId="1038"/>
          <ac:spMkLst>
            <pc:docMk/>
            <pc:sldMk cId="3749064886" sldId="291"/>
            <ac:spMk id="11" creationId="{DD78CDF3-E67B-3B7E-5AF3-9F55F41501CE}"/>
          </ac:spMkLst>
        </pc:spChg>
        <pc:spChg chg="mod">
          <ac:chgData name="Luke Leibkuchler" userId="a7c1e1ef-f9d4-4dc7-8550-c2468dc434b6" providerId="ADAL" clId="{79F49A21-F537-4C4D-A711-E60B2BA5675F}" dt="2023-10-14T19:18:41.669" v="118" actId="1038"/>
          <ac:spMkLst>
            <pc:docMk/>
            <pc:sldMk cId="3749064886" sldId="291"/>
            <ac:spMk id="34" creationId="{CBF13893-0785-61A1-7173-A54C8B2D803F}"/>
          </ac:spMkLst>
        </pc:spChg>
        <pc:spChg chg="mod">
          <ac:chgData name="Luke Leibkuchler" userId="a7c1e1ef-f9d4-4dc7-8550-c2468dc434b6" providerId="ADAL" clId="{79F49A21-F537-4C4D-A711-E60B2BA5675F}" dt="2023-10-14T19:18:46.853" v="119" actId="1038"/>
          <ac:spMkLst>
            <pc:docMk/>
            <pc:sldMk cId="3749064886" sldId="291"/>
            <ac:spMk id="36" creationId="{B7E70A66-1F24-DC9F-8092-80CDEBEA344B}"/>
          </ac:spMkLst>
        </pc:spChg>
        <pc:cxnChg chg="mod">
          <ac:chgData name="Luke Leibkuchler" userId="a7c1e1ef-f9d4-4dc7-8550-c2468dc434b6" providerId="ADAL" clId="{79F49A21-F537-4C4D-A711-E60B2BA5675F}" dt="2023-10-14T19:18:33.667" v="114" actId="1038"/>
          <ac:cxnSpMkLst>
            <pc:docMk/>
            <pc:sldMk cId="3749064886" sldId="291"/>
            <ac:cxnSpMk id="27" creationId="{FF5C9088-866B-2825-21E1-F312EC19A6C4}"/>
          </ac:cxnSpMkLst>
        </pc:cxnChg>
        <pc:cxnChg chg="mod">
          <ac:chgData name="Luke Leibkuchler" userId="a7c1e1ef-f9d4-4dc7-8550-c2468dc434b6" providerId="ADAL" clId="{79F49A21-F537-4C4D-A711-E60B2BA5675F}" dt="2023-10-14T19:18:33.667" v="114" actId="1038"/>
          <ac:cxnSpMkLst>
            <pc:docMk/>
            <pc:sldMk cId="3749064886" sldId="291"/>
            <ac:cxnSpMk id="29" creationId="{A9AE0414-0144-BD2D-7E00-4121F125B478}"/>
          </ac:cxnSpMkLst>
        </pc:cxnChg>
        <pc:cxnChg chg="mod">
          <ac:chgData name="Luke Leibkuchler" userId="a7c1e1ef-f9d4-4dc7-8550-c2468dc434b6" providerId="ADAL" clId="{79F49A21-F537-4C4D-A711-E60B2BA5675F}" dt="2023-10-14T19:18:33.667" v="114" actId="1038"/>
          <ac:cxnSpMkLst>
            <pc:docMk/>
            <pc:sldMk cId="3749064886" sldId="291"/>
            <ac:cxnSpMk id="30" creationId="{208E57A2-8434-8C34-4742-EF8C52DF87E5}"/>
          </ac:cxnSpMkLst>
        </pc:cxnChg>
        <pc:cxnChg chg="mod">
          <ac:chgData name="Luke Leibkuchler" userId="a7c1e1ef-f9d4-4dc7-8550-c2468dc434b6" providerId="ADAL" clId="{79F49A21-F537-4C4D-A711-E60B2BA5675F}" dt="2023-10-14T19:18:36.555" v="115" actId="1038"/>
          <ac:cxnSpMkLst>
            <pc:docMk/>
            <pc:sldMk cId="3749064886" sldId="291"/>
            <ac:cxnSpMk id="32" creationId="{CA52F626-6C1B-27A6-CE83-E21F516DB0C5}"/>
          </ac:cxnSpMkLst>
        </pc:cxnChg>
      </pc:sldChg>
      <pc:sldChg chg="modSp mod">
        <pc:chgData name="Luke Leibkuchler" userId="a7c1e1ef-f9d4-4dc7-8550-c2468dc434b6" providerId="ADAL" clId="{79F49A21-F537-4C4D-A711-E60B2BA5675F}" dt="2023-10-14T19:18:15.181" v="112" actId="1037"/>
        <pc:sldMkLst>
          <pc:docMk/>
          <pc:sldMk cId="694927543" sldId="292"/>
        </pc:sldMkLst>
        <pc:spChg chg="mod">
          <ac:chgData name="Luke Leibkuchler" userId="a7c1e1ef-f9d4-4dc7-8550-c2468dc434b6" providerId="ADAL" clId="{79F49A21-F537-4C4D-A711-E60B2BA5675F}" dt="2023-10-14T19:18:15.181" v="112" actId="1037"/>
          <ac:spMkLst>
            <pc:docMk/>
            <pc:sldMk cId="694927543" sldId="292"/>
            <ac:spMk id="39" creationId="{1FD9635B-11A5-8683-9259-577FC211113F}"/>
          </ac:spMkLst>
        </pc:spChg>
        <pc:cxnChg chg="mod">
          <ac:chgData name="Luke Leibkuchler" userId="a7c1e1ef-f9d4-4dc7-8550-c2468dc434b6" providerId="ADAL" clId="{79F49A21-F537-4C4D-A711-E60B2BA5675F}" dt="2023-10-14T19:18:15.181" v="112" actId="1037"/>
          <ac:cxnSpMkLst>
            <pc:docMk/>
            <pc:sldMk cId="694927543" sldId="292"/>
            <ac:cxnSpMk id="11" creationId="{CF14493F-FAA8-2945-6E93-5CCB84E54569}"/>
          </ac:cxnSpMkLst>
        </pc:cxnChg>
        <pc:cxnChg chg="mod">
          <ac:chgData name="Luke Leibkuchler" userId="a7c1e1ef-f9d4-4dc7-8550-c2468dc434b6" providerId="ADAL" clId="{79F49A21-F537-4C4D-A711-E60B2BA5675F}" dt="2023-10-14T19:18:15.181" v="112" actId="1037"/>
          <ac:cxnSpMkLst>
            <pc:docMk/>
            <pc:sldMk cId="694927543" sldId="292"/>
            <ac:cxnSpMk id="53" creationId="{21471CD0-13DD-7E15-9770-364BCA7473E7}"/>
          </ac:cxnSpMkLst>
        </pc:cxnChg>
      </pc:sldChg>
      <pc:sldChg chg="modSp mod">
        <pc:chgData name="Luke Leibkuchler" userId="a7c1e1ef-f9d4-4dc7-8550-c2468dc434b6" providerId="ADAL" clId="{79F49A21-F537-4C4D-A711-E60B2BA5675F}" dt="2023-10-14T18:56:26.402" v="77" actId="207"/>
        <pc:sldMkLst>
          <pc:docMk/>
          <pc:sldMk cId="3588157437" sldId="300"/>
        </pc:sldMkLst>
        <pc:spChg chg="mod">
          <ac:chgData name="Luke Leibkuchler" userId="a7c1e1ef-f9d4-4dc7-8550-c2468dc434b6" providerId="ADAL" clId="{79F49A21-F537-4C4D-A711-E60B2BA5675F}" dt="2023-10-14T18:56:26.402" v="77" actId="207"/>
          <ac:spMkLst>
            <pc:docMk/>
            <pc:sldMk cId="3588157437" sldId="300"/>
            <ac:spMk id="3" creationId="{0CCF8377-1518-7B5B-1128-EADC8C3D9E1F}"/>
          </ac:spMkLst>
        </pc:spChg>
        <pc:spChg chg="mod">
          <ac:chgData name="Luke Leibkuchler" userId="a7c1e1ef-f9d4-4dc7-8550-c2468dc434b6" providerId="ADAL" clId="{79F49A21-F537-4C4D-A711-E60B2BA5675F}" dt="2023-10-14T18:56:23.364" v="69" actId="207"/>
          <ac:spMkLst>
            <pc:docMk/>
            <pc:sldMk cId="3588157437" sldId="300"/>
            <ac:spMk id="5" creationId="{E81A95F7-F92C-D509-26EB-6300118355A7}"/>
          </ac:spMkLst>
        </pc:spChg>
      </pc:sldChg>
      <pc:sldChg chg="modSp mod">
        <pc:chgData name="Luke Leibkuchler" userId="a7c1e1ef-f9d4-4dc7-8550-c2468dc434b6" providerId="ADAL" clId="{79F49A21-F537-4C4D-A711-E60B2BA5675F}" dt="2023-10-14T18:58:29.508" v="100"/>
        <pc:sldMkLst>
          <pc:docMk/>
          <pc:sldMk cId="3170753242" sldId="305"/>
        </pc:sldMkLst>
        <pc:spChg chg="mod">
          <ac:chgData name="Luke Leibkuchler" userId="a7c1e1ef-f9d4-4dc7-8550-c2468dc434b6" providerId="ADAL" clId="{79F49A21-F537-4C4D-A711-E60B2BA5675F}" dt="2023-10-14T18:58:29.508" v="100"/>
          <ac:spMkLst>
            <pc:docMk/>
            <pc:sldMk cId="3170753242" sldId="305"/>
            <ac:spMk id="2" creationId="{3876EFF0-E5CA-942D-B0A6-8F01027093FC}"/>
          </ac:spMkLst>
        </pc:spChg>
      </pc:sldChg>
      <pc:sldChg chg="modSp mod">
        <pc:chgData name="Luke Leibkuchler" userId="a7c1e1ef-f9d4-4dc7-8550-c2468dc434b6" providerId="ADAL" clId="{79F49A21-F537-4C4D-A711-E60B2BA5675F}" dt="2023-10-14T18:58:32.876" v="101"/>
        <pc:sldMkLst>
          <pc:docMk/>
          <pc:sldMk cId="763394870" sldId="306"/>
        </pc:sldMkLst>
        <pc:spChg chg="mod">
          <ac:chgData name="Luke Leibkuchler" userId="a7c1e1ef-f9d4-4dc7-8550-c2468dc434b6" providerId="ADAL" clId="{79F49A21-F537-4C4D-A711-E60B2BA5675F}" dt="2023-10-14T18:58:32.876" v="101"/>
          <ac:spMkLst>
            <pc:docMk/>
            <pc:sldMk cId="763394870" sldId="306"/>
            <ac:spMk id="2" creationId="{3876EFF0-E5CA-942D-B0A6-8F01027093FC}"/>
          </ac:spMkLst>
        </pc:spChg>
      </pc:sldChg>
      <pc:sldChg chg="modSp mod">
        <pc:chgData name="Luke Leibkuchler" userId="a7c1e1ef-f9d4-4dc7-8550-c2468dc434b6" providerId="ADAL" clId="{79F49A21-F537-4C4D-A711-E60B2BA5675F}" dt="2023-10-14T18:58:35.936" v="102"/>
        <pc:sldMkLst>
          <pc:docMk/>
          <pc:sldMk cId="2358778994" sldId="307"/>
        </pc:sldMkLst>
        <pc:spChg chg="mod">
          <ac:chgData name="Luke Leibkuchler" userId="a7c1e1ef-f9d4-4dc7-8550-c2468dc434b6" providerId="ADAL" clId="{79F49A21-F537-4C4D-A711-E60B2BA5675F}" dt="2023-10-14T18:58:35.936" v="102"/>
          <ac:spMkLst>
            <pc:docMk/>
            <pc:sldMk cId="2358778994" sldId="307"/>
            <ac:spMk id="2" creationId="{3876EFF0-E5CA-942D-B0A6-8F01027093FC}"/>
          </ac:spMkLst>
        </pc:spChg>
      </pc:sldChg>
      <pc:sldChg chg="modSp mod">
        <pc:chgData name="Luke Leibkuchler" userId="a7c1e1ef-f9d4-4dc7-8550-c2468dc434b6" providerId="ADAL" clId="{79F49A21-F537-4C4D-A711-E60B2BA5675F}" dt="2023-10-14T18:58:40.013" v="103"/>
        <pc:sldMkLst>
          <pc:docMk/>
          <pc:sldMk cId="3097767878" sldId="308"/>
        </pc:sldMkLst>
        <pc:spChg chg="mod">
          <ac:chgData name="Luke Leibkuchler" userId="a7c1e1ef-f9d4-4dc7-8550-c2468dc434b6" providerId="ADAL" clId="{79F49A21-F537-4C4D-A711-E60B2BA5675F}" dt="2023-10-14T18:58:40.013" v="103"/>
          <ac:spMkLst>
            <pc:docMk/>
            <pc:sldMk cId="3097767878" sldId="308"/>
            <ac:spMk id="2" creationId="{3876EFF0-E5CA-942D-B0A6-8F01027093FC}"/>
          </ac:spMkLst>
        </pc:spChg>
      </pc:sldChg>
      <pc:sldChg chg="modSp mod">
        <pc:chgData name="Luke Leibkuchler" userId="a7c1e1ef-f9d4-4dc7-8550-c2468dc434b6" providerId="ADAL" clId="{79F49A21-F537-4C4D-A711-E60B2BA5675F}" dt="2023-10-14T18:58:44.070" v="104"/>
        <pc:sldMkLst>
          <pc:docMk/>
          <pc:sldMk cId="4084596774" sldId="309"/>
        </pc:sldMkLst>
        <pc:spChg chg="mod">
          <ac:chgData name="Luke Leibkuchler" userId="a7c1e1ef-f9d4-4dc7-8550-c2468dc434b6" providerId="ADAL" clId="{79F49A21-F537-4C4D-A711-E60B2BA5675F}" dt="2023-10-14T18:58:44.070" v="104"/>
          <ac:spMkLst>
            <pc:docMk/>
            <pc:sldMk cId="4084596774" sldId="309"/>
            <ac:spMk id="2" creationId="{3876EFF0-E5CA-942D-B0A6-8F01027093FC}"/>
          </ac:spMkLst>
        </pc:spChg>
      </pc:sldChg>
      <pc:sldChg chg="addSp modSp mod">
        <pc:chgData name="Luke Leibkuchler" userId="a7c1e1ef-f9d4-4dc7-8550-c2468dc434b6" providerId="ADAL" clId="{79F49A21-F537-4C4D-A711-E60B2BA5675F}" dt="2023-10-12T21:26:14.012" v="26" actId="554"/>
        <pc:sldMkLst>
          <pc:docMk/>
          <pc:sldMk cId="3424062367" sldId="311"/>
        </pc:sldMkLst>
        <pc:spChg chg="mod">
          <ac:chgData name="Luke Leibkuchler" userId="a7c1e1ef-f9d4-4dc7-8550-c2468dc434b6" providerId="ADAL" clId="{79F49A21-F537-4C4D-A711-E60B2BA5675F}" dt="2023-10-12T21:26:14.012" v="26" actId="554"/>
          <ac:spMkLst>
            <pc:docMk/>
            <pc:sldMk cId="3424062367" sldId="311"/>
            <ac:spMk id="20" creationId="{792127FC-0580-2CAA-0697-4D18E9E7E847}"/>
          </ac:spMkLst>
        </pc:spChg>
        <pc:spChg chg="mod">
          <ac:chgData name="Luke Leibkuchler" userId="a7c1e1ef-f9d4-4dc7-8550-c2468dc434b6" providerId="ADAL" clId="{79F49A21-F537-4C4D-A711-E60B2BA5675F}" dt="2023-10-12T21:26:14.012" v="26" actId="554"/>
          <ac:spMkLst>
            <pc:docMk/>
            <pc:sldMk cId="3424062367" sldId="311"/>
            <ac:spMk id="21" creationId="{76AD82CC-2554-D23D-1BF2-7E2A968B62F7}"/>
          </ac:spMkLst>
        </pc:spChg>
        <pc:spChg chg="mod">
          <ac:chgData name="Luke Leibkuchler" userId="a7c1e1ef-f9d4-4dc7-8550-c2468dc434b6" providerId="ADAL" clId="{79F49A21-F537-4C4D-A711-E60B2BA5675F}" dt="2023-10-12T21:26:14.012" v="26" actId="554"/>
          <ac:spMkLst>
            <pc:docMk/>
            <pc:sldMk cId="3424062367" sldId="311"/>
            <ac:spMk id="22" creationId="{B1D96010-3A43-2A45-D34F-35C072F81101}"/>
          </ac:spMkLst>
        </pc:spChg>
        <pc:spChg chg="add mod">
          <ac:chgData name="Luke Leibkuchler" userId="a7c1e1ef-f9d4-4dc7-8550-c2468dc434b6" providerId="ADAL" clId="{79F49A21-F537-4C4D-A711-E60B2BA5675F}" dt="2023-10-12T21:25:35.382" v="15" actId="571"/>
          <ac:spMkLst>
            <pc:docMk/>
            <pc:sldMk cId="3424062367" sldId="311"/>
            <ac:spMk id="30" creationId="{47B9F2B1-CDFA-4547-B340-DA7B824D9201}"/>
          </ac:spMkLst>
        </pc:spChg>
        <pc:spChg chg="add mod">
          <ac:chgData name="Luke Leibkuchler" userId="a7c1e1ef-f9d4-4dc7-8550-c2468dc434b6" providerId="ADAL" clId="{79F49A21-F537-4C4D-A711-E60B2BA5675F}" dt="2023-10-12T21:25:35.382" v="15" actId="571"/>
          <ac:spMkLst>
            <pc:docMk/>
            <pc:sldMk cId="3424062367" sldId="311"/>
            <ac:spMk id="31" creationId="{CFAD8796-38AD-4FB5-94A3-371217F75239}"/>
          </ac:spMkLst>
        </pc:spChg>
        <pc:cxnChg chg="mod">
          <ac:chgData name="Luke Leibkuchler" userId="a7c1e1ef-f9d4-4dc7-8550-c2468dc434b6" providerId="ADAL" clId="{79F49A21-F537-4C4D-A711-E60B2BA5675F}" dt="2023-10-12T21:25:31.710" v="13" actId="14100"/>
          <ac:cxnSpMkLst>
            <pc:docMk/>
            <pc:sldMk cId="3424062367" sldId="311"/>
            <ac:cxnSpMk id="11" creationId="{86986BB3-86CE-39E1-B0E0-CBD752A66B43}"/>
          </ac:cxnSpMkLst>
        </pc:cxnChg>
        <pc:cxnChg chg="add mod">
          <ac:chgData name="Luke Leibkuchler" userId="a7c1e1ef-f9d4-4dc7-8550-c2468dc434b6" providerId="ADAL" clId="{79F49A21-F537-4C4D-A711-E60B2BA5675F}" dt="2023-10-12T21:25:13.722" v="9" actId="14100"/>
          <ac:cxnSpMkLst>
            <pc:docMk/>
            <pc:sldMk cId="3424062367" sldId="311"/>
            <ac:cxnSpMk id="18" creationId="{498DE3BB-F746-4FD6-93CB-9D25710E0679}"/>
          </ac:cxnSpMkLst>
        </pc:cxnChg>
        <pc:cxnChg chg="mod">
          <ac:chgData name="Luke Leibkuchler" userId="a7c1e1ef-f9d4-4dc7-8550-c2468dc434b6" providerId="ADAL" clId="{79F49A21-F537-4C4D-A711-E60B2BA5675F}" dt="2023-10-12T21:25:16.390" v="10" actId="14100"/>
          <ac:cxnSpMkLst>
            <pc:docMk/>
            <pc:sldMk cId="3424062367" sldId="311"/>
            <ac:cxnSpMk id="26" creationId="{3D608D34-631B-62DE-B8DE-1C23ED25F5A0}"/>
          </ac:cxnSpMkLst>
        </pc:cxnChg>
        <pc:cxnChg chg="mod">
          <ac:chgData name="Luke Leibkuchler" userId="a7c1e1ef-f9d4-4dc7-8550-c2468dc434b6" providerId="ADAL" clId="{79F49A21-F537-4C4D-A711-E60B2BA5675F}" dt="2023-10-12T21:25:25.411" v="12" actId="14100"/>
          <ac:cxnSpMkLst>
            <pc:docMk/>
            <pc:sldMk cId="3424062367" sldId="311"/>
            <ac:cxnSpMk id="28" creationId="{7259F496-EFD3-21E1-8F6D-F1536156385F}"/>
          </ac:cxnSpMkLst>
        </pc:cxnChg>
      </pc:sldChg>
      <pc:sldChg chg="ord">
        <pc:chgData name="Luke Leibkuchler" userId="a7c1e1ef-f9d4-4dc7-8550-c2468dc434b6" providerId="ADAL" clId="{79F49A21-F537-4C4D-A711-E60B2BA5675F}" dt="2023-10-12T21:26:17.459" v="27" actId="20578"/>
        <pc:sldMkLst>
          <pc:docMk/>
          <pc:sldMk cId="674782011" sldId="312"/>
        </pc:sldMkLst>
      </pc:sldChg>
      <pc:sldChg chg="modSp mod">
        <pc:chgData name="Luke Leibkuchler" userId="a7c1e1ef-f9d4-4dc7-8550-c2468dc434b6" providerId="ADAL" clId="{79F49A21-F537-4C4D-A711-E60B2BA5675F}" dt="2023-10-12T21:26:48.203" v="30" actId="554"/>
        <pc:sldMkLst>
          <pc:docMk/>
          <pc:sldMk cId="2197234835" sldId="313"/>
        </pc:sldMkLst>
        <pc:spChg chg="mod">
          <ac:chgData name="Luke Leibkuchler" userId="a7c1e1ef-f9d4-4dc7-8550-c2468dc434b6" providerId="ADAL" clId="{79F49A21-F537-4C4D-A711-E60B2BA5675F}" dt="2023-10-12T21:26:48.203" v="30" actId="554"/>
          <ac:spMkLst>
            <pc:docMk/>
            <pc:sldMk cId="2197234835" sldId="313"/>
            <ac:spMk id="9" creationId="{F486CEBE-F6C3-C919-EAB9-645D639C4821}"/>
          </ac:spMkLst>
        </pc:spChg>
        <pc:spChg chg="mod">
          <ac:chgData name="Luke Leibkuchler" userId="a7c1e1ef-f9d4-4dc7-8550-c2468dc434b6" providerId="ADAL" clId="{79F49A21-F537-4C4D-A711-E60B2BA5675F}" dt="2023-10-12T21:26:48.203" v="30" actId="554"/>
          <ac:spMkLst>
            <pc:docMk/>
            <pc:sldMk cId="2197234835" sldId="313"/>
            <ac:spMk id="10" creationId="{34D3D8C8-D927-D779-E3B7-E3E9F353E3C0}"/>
          </ac:spMkLst>
        </pc:spChg>
        <pc:spChg chg="mod">
          <ac:chgData name="Luke Leibkuchler" userId="a7c1e1ef-f9d4-4dc7-8550-c2468dc434b6" providerId="ADAL" clId="{79F49A21-F537-4C4D-A711-E60B2BA5675F}" dt="2023-10-12T21:26:42.500" v="29" actId="554"/>
          <ac:spMkLst>
            <pc:docMk/>
            <pc:sldMk cId="2197234835" sldId="313"/>
            <ac:spMk id="12" creationId="{154A2019-8F71-C471-1BC9-D7048204558E}"/>
          </ac:spMkLst>
        </pc:spChg>
        <pc:spChg chg="mod">
          <ac:chgData name="Luke Leibkuchler" userId="a7c1e1ef-f9d4-4dc7-8550-c2468dc434b6" providerId="ADAL" clId="{79F49A21-F537-4C4D-A711-E60B2BA5675F}" dt="2023-10-12T21:26:42.500" v="29" actId="554"/>
          <ac:spMkLst>
            <pc:docMk/>
            <pc:sldMk cId="2197234835" sldId="313"/>
            <ac:spMk id="13" creationId="{F892F63B-1464-17C2-39BF-B37D50332BE1}"/>
          </ac:spMkLst>
        </pc:spChg>
        <pc:spChg chg="mod">
          <ac:chgData name="Luke Leibkuchler" userId="a7c1e1ef-f9d4-4dc7-8550-c2468dc434b6" providerId="ADAL" clId="{79F49A21-F537-4C4D-A711-E60B2BA5675F}" dt="2023-10-12T21:26:42.500" v="29" actId="554"/>
          <ac:spMkLst>
            <pc:docMk/>
            <pc:sldMk cId="2197234835" sldId="313"/>
            <ac:spMk id="15" creationId="{4B87EC78-02B6-2BBA-F377-3944CBD6988A}"/>
          </ac:spMkLst>
        </pc:spChg>
        <pc:spChg chg="mod">
          <ac:chgData name="Luke Leibkuchler" userId="a7c1e1ef-f9d4-4dc7-8550-c2468dc434b6" providerId="ADAL" clId="{79F49A21-F537-4C4D-A711-E60B2BA5675F}" dt="2023-10-12T21:26:42.500" v="29" actId="554"/>
          <ac:spMkLst>
            <pc:docMk/>
            <pc:sldMk cId="2197234835" sldId="313"/>
            <ac:spMk id="16" creationId="{294C11B7-2CE8-06DC-11D0-97F8655E02B4}"/>
          </ac:spMkLst>
        </pc:spChg>
      </pc:sldChg>
      <pc:sldChg chg="modSp mod">
        <pc:chgData name="Luke Leibkuchler" userId="a7c1e1ef-f9d4-4dc7-8550-c2468dc434b6" providerId="ADAL" clId="{79F49A21-F537-4C4D-A711-E60B2BA5675F}" dt="2023-10-14T18:58:18.309" v="99" actId="20577"/>
        <pc:sldMkLst>
          <pc:docMk/>
          <pc:sldMk cId="3808629655" sldId="319"/>
        </pc:sldMkLst>
        <pc:spChg chg="mod">
          <ac:chgData name="Luke Leibkuchler" userId="a7c1e1ef-f9d4-4dc7-8550-c2468dc434b6" providerId="ADAL" clId="{79F49A21-F537-4C4D-A711-E60B2BA5675F}" dt="2023-10-14T18:58:18.309" v="99" actId="20577"/>
          <ac:spMkLst>
            <pc:docMk/>
            <pc:sldMk cId="3808629655" sldId="319"/>
            <ac:spMk id="2" creationId="{3876EFF0-E5CA-942D-B0A6-8F01027093FC}"/>
          </ac:spMkLst>
        </pc:spChg>
      </pc:sldChg>
      <pc:sldChg chg="addSp delSp modSp new mod">
        <pc:chgData name="Luke Leibkuchler" userId="a7c1e1ef-f9d4-4dc7-8550-c2468dc434b6" providerId="ADAL" clId="{79F49A21-F537-4C4D-A711-E60B2BA5675F}" dt="2023-10-12T21:32:34.293" v="60" actId="1076"/>
        <pc:sldMkLst>
          <pc:docMk/>
          <pc:sldMk cId="1275454181" sldId="320"/>
        </pc:sldMkLst>
        <pc:spChg chg="add mod">
          <ac:chgData name="Luke Leibkuchler" userId="a7c1e1ef-f9d4-4dc7-8550-c2468dc434b6" providerId="ADAL" clId="{79F49A21-F537-4C4D-A711-E60B2BA5675F}" dt="2023-10-12T21:31:01.076" v="48" actId="20577"/>
          <ac:spMkLst>
            <pc:docMk/>
            <pc:sldMk cId="1275454181" sldId="320"/>
            <ac:spMk id="4" creationId="{AC6929B0-C202-4297-B181-70ED2AE95744}"/>
          </ac:spMkLst>
        </pc:spChg>
        <pc:spChg chg="add del mod">
          <ac:chgData name="Luke Leibkuchler" userId="a7c1e1ef-f9d4-4dc7-8550-c2468dc434b6" providerId="ADAL" clId="{79F49A21-F537-4C4D-A711-E60B2BA5675F}" dt="2023-10-12T21:31:03.843" v="50" actId="478"/>
          <ac:spMkLst>
            <pc:docMk/>
            <pc:sldMk cId="1275454181" sldId="320"/>
            <ac:spMk id="5" creationId="{9A99C2CB-BECD-48CE-9E87-BB46206DD97D}"/>
          </ac:spMkLst>
        </pc:spChg>
        <pc:picChg chg="add mod">
          <ac:chgData name="Luke Leibkuchler" userId="a7c1e1ef-f9d4-4dc7-8550-c2468dc434b6" providerId="ADAL" clId="{79F49A21-F537-4C4D-A711-E60B2BA5675F}" dt="2023-10-12T21:31:56.397" v="56" actId="1076"/>
          <ac:picMkLst>
            <pc:docMk/>
            <pc:sldMk cId="1275454181" sldId="320"/>
            <ac:picMk id="7" creationId="{00805757-B177-452A-9E9C-21DAAC96FA0F}"/>
          </ac:picMkLst>
        </pc:picChg>
        <pc:picChg chg="add del mod">
          <ac:chgData name="Luke Leibkuchler" userId="a7c1e1ef-f9d4-4dc7-8550-c2468dc434b6" providerId="ADAL" clId="{79F49A21-F537-4C4D-A711-E60B2BA5675F}" dt="2023-10-12T21:32:11.663" v="58" actId="478"/>
          <ac:picMkLst>
            <pc:docMk/>
            <pc:sldMk cId="1275454181" sldId="320"/>
            <ac:picMk id="9" creationId="{C30ADBC1-A427-4F9A-A9A6-9958036624F4}"/>
          </ac:picMkLst>
        </pc:picChg>
        <pc:picChg chg="add mod">
          <ac:chgData name="Luke Leibkuchler" userId="a7c1e1ef-f9d4-4dc7-8550-c2468dc434b6" providerId="ADAL" clId="{79F49A21-F537-4C4D-A711-E60B2BA5675F}" dt="2023-10-12T21:32:34.293" v="60" actId="1076"/>
          <ac:picMkLst>
            <pc:docMk/>
            <pc:sldMk cId="1275454181" sldId="320"/>
            <ac:picMk id="11" creationId="{BD88BD13-D06C-4CC4-BC1B-E1B38C108326}"/>
          </ac:picMkLst>
        </pc:picChg>
      </pc:sldChg>
      <pc:sldChg chg="modSp mod">
        <pc:chgData name="Luke Leibkuchler" userId="a7c1e1ef-f9d4-4dc7-8550-c2468dc434b6" providerId="ADAL" clId="{79F49A21-F537-4C4D-A711-E60B2BA5675F}" dt="2023-10-17T01:16:42.656" v="199" actId="20577"/>
        <pc:sldMkLst>
          <pc:docMk/>
          <pc:sldMk cId="841151159" sldId="327"/>
        </pc:sldMkLst>
        <pc:spChg chg="mod">
          <ac:chgData name="Luke Leibkuchler" userId="a7c1e1ef-f9d4-4dc7-8550-c2468dc434b6" providerId="ADAL" clId="{79F49A21-F537-4C4D-A711-E60B2BA5675F}" dt="2023-10-17T01:16:42.656" v="199" actId="20577"/>
          <ac:spMkLst>
            <pc:docMk/>
            <pc:sldMk cId="841151159" sldId="327"/>
            <ac:spMk id="13" creationId="{1BA6AB8E-3799-640F-A115-00CDCCB71FA8}"/>
          </ac:spMkLst>
        </pc:spChg>
      </pc:sldChg>
      <pc:sldMasterChg chg="modSldLayout">
        <pc:chgData name="Luke Leibkuchler" userId="a7c1e1ef-f9d4-4dc7-8550-c2468dc434b6" providerId="ADAL" clId="{79F49A21-F537-4C4D-A711-E60B2BA5675F}" dt="2023-10-14T19:09:52.580" v="111" actId="6549"/>
        <pc:sldMasterMkLst>
          <pc:docMk/>
          <pc:sldMasterMk cId="3705740627" sldId="2147483648"/>
        </pc:sldMasterMkLst>
        <pc:sldLayoutChg chg="modSp mod">
          <pc:chgData name="Luke Leibkuchler" userId="a7c1e1ef-f9d4-4dc7-8550-c2468dc434b6" providerId="ADAL" clId="{79F49A21-F537-4C4D-A711-E60B2BA5675F}" dt="2023-10-14T19:00:00.710" v="105" actId="6549"/>
          <pc:sldLayoutMkLst>
            <pc:docMk/>
            <pc:sldMasterMk cId="3705740627" sldId="2147483648"/>
            <pc:sldLayoutMk cId="3505634029" sldId="2147483650"/>
          </pc:sldLayoutMkLst>
          <pc:spChg chg="mod">
            <ac:chgData name="Luke Leibkuchler" userId="a7c1e1ef-f9d4-4dc7-8550-c2468dc434b6" providerId="ADAL" clId="{79F49A21-F537-4C4D-A711-E60B2BA5675F}" dt="2023-10-14T19:00:00.710" v="105" actId="6549"/>
            <ac:spMkLst>
              <pc:docMk/>
              <pc:sldMasterMk cId="3705740627" sldId="2147483648"/>
              <pc:sldLayoutMk cId="3505634029" sldId="2147483650"/>
              <ac:spMk id="11" creationId="{A5480945-B44D-7ABE-111F-0E5BCDF10353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41.471" v="109" actId="6549"/>
          <pc:sldLayoutMkLst>
            <pc:docMk/>
            <pc:sldMasterMk cId="3705740627" sldId="2147483648"/>
            <pc:sldLayoutMk cId="3456967066" sldId="2147483651"/>
          </pc:sldLayoutMkLst>
          <pc:spChg chg="mod">
            <ac:chgData name="Luke Leibkuchler" userId="a7c1e1ef-f9d4-4dc7-8550-c2468dc434b6" providerId="ADAL" clId="{79F49A21-F537-4C4D-A711-E60B2BA5675F}" dt="2023-10-14T19:09:41.471" v="109" actId="6549"/>
            <ac:spMkLst>
              <pc:docMk/>
              <pc:sldMasterMk cId="3705740627" sldId="2147483648"/>
              <pc:sldLayoutMk cId="3456967066" sldId="2147483651"/>
              <ac:spMk id="7" creationId="{5031B726-3AC9-1FE5-8F6E-D601254CCAE7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38.329" v="108" actId="6549"/>
          <pc:sldLayoutMkLst>
            <pc:docMk/>
            <pc:sldMasterMk cId="3705740627" sldId="2147483648"/>
            <pc:sldLayoutMk cId="818509327" sldId="2147483652"/>
          </pc:sldLayoutMkLst>
          <pc:spChg chg="mod">
            <ac:chgData name="Luke Leibkuchler" userId="a7c1e1ef-f9d4-4dc7-8550-c2468dc434b6" providerId="ADAL" clId="{79F49A21-F537-4C4D-A711-E60B2BA5675F}" dt="2023-10-14T19:09:38.329" v="108" actId="6549"/>
            <ac:spMkLst>
              <pc:docMk/>
              <pc:sldMasterMk cId="3705740627" sldId="2147483648"/>
              <pc:sldLayoutMk cId="818509327" sldId="2147483652"/>
              <ac:spMk id="11" creationId="{03681057-1BD8-7568-0255-706D80FC6107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29.352" v="106" actId="6549"/>
          <pc:sldLayoutMkLst>
            <pc:docMk/>
            <pc:sldMasterMk cId="3705740627" sldId="2147483648"/>
            <pc:sldLayoutMk cId="1580264589" sldId="2147483654"/>
          </pc:sldLayoutMkLst>
          <pc:spChg chg="mod">
            <ac:chgData name="Luke Leibkuchler" userId="a7c1e1ef-f9d4-4dc7-8550-c2468dc434b6" providerId="ADAL" clId="{79F49A21-F537-4C4D-A711-E60B2BA5675F}" dt="2023-10-14T19:09:29.352" v="106" actId="6549"/>
            <ac:spMkLst>
              <pc:docMk/>
              <pc:sldMasterMk cId="3705740627" sldId="2147483648"/>
              <pc:sldLayoutMk cId="1580264589" sldId="2147483654"/>
              <ac:spMk id="7" creationId="{3F2F9256-5F8D-C235-A3A8-FEB4D68593F8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35.067" v="107" actId="6549"/>
          <pc:sldLayoutMkLst>
            <pc:docMk/>
            <pc:sldMasterMk cId="3705740627" sldId="2147483648"/>
            <pc:sldLayoutMk cId="1322960509" sldId="2147483655"/>
          </pc:sldLayoutMkLst>
          <pc:spChg chg="mod">
            <ac:chgData name="Luke Leibkuchler" userId="a7c1e1ef-f9d4-4dc7-8550-c2468dc434b6" providerId="ADAL" clId="{79F49A21-F537-4C4D-A711-E60B2BA5675F}" dt="2023-10-14T19:09:35.067" v="107" actId="6549"/>
            <ac:spMkLst>
              <pc:docMk/>
              <pc:sldMasterMk cId="3705740627" sldId="2147483648"/>
              <pc:sldLayoutMk cId="1322960509" sldId="2147483655"/>
              <ac:spMk id="6" creationId="{035E70C4-9C12-F084-D1BF-2D793D9A18FB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49.373" v="110" actId="6549"/>
          <pc:sldLayoutMkLst>
            <pc:docMk/>
            <pc:sldMasterMk cId="3705740627" sldId="2147483648"/>
            <pc:sldLayoutMk cId="2500245007" sldId="2147483656"/>
          </pc:sldLayoutMkLst>
          <pc:spChg chg="mod">
            <ac:chgData name="Luke Leibkuchler" userId="a7c1e1ef-f9d4-4dc7-8550-c2468dc434b6" providerId="ADAL" clId="{79F49A21-F537-4C4D-A711-E60B2BA5675F}" dt="2023-10-14T19:09:49.373" v="110" actId="6549"/>
            <ac:spMkLst>
              <pc:docMk/>
              <pc:sldMasterMk cId="3705740627" sldId="2147483648"/>
              <pc:sldLayoutMk cId="2500245007" sldId="2147483656"/>
              <ac:spMk id="9" creationId="{22307240-87E0-C751-8DE7-65BC4314EF08}"/>
            </ac:spMkLst>
          </pc:spChg>
        </pc:sldLayoutChg>
        <pc:sldLayoutChg chg="modSp mod">
          <pc:chgData name="Luke Leibkuchler" userId="a7c1e1ef-f9d4-4dc7-8550-c2468dc434b6" providerId="ADAL" clId="{79F49A21-F537-4C4D-A711-E60B2BA5675F}" dt="2023-10-14T19:09:52.580" v="111" actId="6549"/>
          <pc:sldLayoutMkLst>
            <pc:docMk/>
            <pc:sldMasterMk cId="3705740627" sldId="2147483648"/>
            <pc:sldLayoutMk cId="2925119914" sldId="2147483661"/>
          </pc:sldLayoutMkLst>
          <pc:spChg chg="mod">
            <ac:chgData name="Luke Leibkuchler" userId="a7c1e1ef-f9d4-4dc7-8550-c2468dc434b6" providerId="ADAL" clId="{79F49A21-F537-4C4D-A711-E60B2BA5675F}" dt="2023-10-14T19:09:52.580" v="111" actId="6549"/>
            <ac:spMkLst>
              <pc:docMk/>
              <pc:sldMasterMk cId="3705740627" sldId="2147483648"/>
              <pc:sldLayoutMk cId="2925119914" sldId="2147483661"/>
              <ac:spMk id="9" creationId="{40144CB6-3688-E780-4289-56E8D11EF56E}"/>
            </ac:spMkLst>
          </pc:spChg>
        </pc:sldLayoutChg>
      </pc:sldMasterChg>
    </pc:docChg>
  </pc:docChgLst>
  <pc:docChgLst>
    <pc:chgData clId="Web-{C5A3086B-83D5-4BCC-BE07-54897DCF40C7}"/>
    <pc:docChg chg="modSld">
      <pc:chgData name="" userId="" providerId="" clId="Web-{C5A3086B-83D5-4BCC-BE07-54897DCF40C7}" dt="2023-11-09T16:38:17.883" v="1" actId="20577"/>
      <pc:docMkLst>
        <pc:docMk/>
      </pc:docMkLst>
      <pc:sldChg chg="modSp">
        <pc:chgData name="" userId="" providerId="" clId="Web-{C5A3086B-83D5-4BCC-BE07-54897DCF40C7}" dt="2023-11-09T16:38:17.883" v="1" actId="20577"/>
        <pc:sldMkLst>
          <pc:docMk/>
          <pc:sldMk cId="2066863649" sldId="256"/>
        </pc:sldMkLst>
        <pc:spChg chg="mod">
          <ac:chgData name="" userId="" providerId="" clId="Web-{C5A3086B-83D5-4BCC-BE07-54897DCF40C7}" dt="2023-11-09T16:38:17.883" v="1" actId="20577"/>
          <ac:spMkLst>
            <pc:docMk/>
            <pc:sldMk cId="2066863649" sldId="256"/>
            <ac:spMk id="6" creationId="{1A98657A-6FD2-A346-6456-FE7CA89F9095}"/>
          </ac:spMkLst>
        </pc:spChg>
      </pc:sldChg>
    </pc:docChg>
  </pc:docChgLst>
  <pc:docChgLst>
    <pc:chgData name="Luke Leibkuchler" userId="S::lgl20@fsu.edu::a7c1e1ef-f9d4-4dc7-8550-c2468dc434b6" providerId="AD" clId="Web-{C5A3086B-83D5-4BCC-BE07-54897DCF40C7}"/>
    <pc:docChg chg="modSld">
      <pc:chgData name="Luke Leibkuchler" userId="S::lgl20@fsu.edu::a7c1e1ef-f9d4-4dc7-8550-c2468dc434b6" providerId="AD" clId="Web-{C5A3086B-83D5-4BCC-BE07-54897DCF40C7}" dt="2023-11-09T16:38:31.851" v="6" actId="20577"/>
      <pc:docMkLst>
        <pc:docMk/>
      </pc:docMkLst>
      <pc:sldChg chg="modSp">
        <pc:chgData name="Luke Leibkuchler" userId="S::lgl20@fsu.edu::a7c1e1ef-f9d4-4dc7-8550-c2468dc434b6" providerId="AD" clId="Web-{C5A3086B-83D5-4BCC-BE07-54897DCF40C7}" dt="2023-11-09T16:38:31.851" v="6" actId="20577"/>
        <pc:sldMkLst>
          <pc:docMk/>
          <pc:sldMk cId="2066863649" sldId="256"/>
        </pc:sldMkLst>
        <pc:spChg chg="mod">
          <ac:chgData name="Luke Leibkuchler" userId="S::lgl20@fsu.edu::a7c1e1ef-f9d4-4dc7-8550-c2468dc434b6" providerId="AD" clId="Web-{C5A3086B-83D5-4BCC-BE07-54897DCF40C7}" dt="2023-11-09T16:38:31.851" v="6" actId="20577"/>
          <ac:spMkLst>
            <pc:docMk/>
            <pc:sldMk cId="2066863649" sldId="256"/>
            <ac:spMk id="7" creationId="{783DA0E5-0D98-83CA-305E-E08A54C609D4}"/>
          </ac:spMkLst>
        </pc:spChg>
      </pc:sldChg>
    </pc:docChg>
  </pc:docChgLst>
  <pc:docChgLst>
    <pc:chgData name="Kevin Hernandez Lichtl" userId="S::kjh19a@fsu.edu::1972ab5e-5eb3-44d7-8806-f0fa61fe4a33" providerId="AD" clId="Web-{194ABAA0-FCBB-42DA-84FA-26EEE3D8F3C6}"/>
    <pc:docChg chg="addSld delSld modSld sldOrd modSection">
      <pc:chgData name="Kevin Hernandez Lichtl" userId="S::kjh19a@fsu.edu::1972ab5e-5eb3-44d7-8806-f0fa61fe4a33" providerId="AD" clId="Web-{194ABAA0-FCBB-42DA-84FA-26EEE3D8F3C6}" dt="2023-10-16T22:48:01.175" v="187"/>
      <pc:docMkLst>
        <pc:docMk/>
      </pc:docMkLst>
      <pc:sldChg chg="modSp">
        <pc:chgData name="Kevin Hernandez Lichtl" userId="S::kjh19a@fsu.edu::1972ab5e-5eb3-44d7-8806-f0fa61fe4a33" providerId="AD" clId="Web-{194ABAA0-FCBB-42DA-84FA-26EEE3D8F3C6}" dt="2023-10-16T22:28:44.254" v="170" actId="1076"/>
        <pc:sldMkLst>
          <pc:docMk/>
          <pc:sldMk cId="2405727058" sldId="287"/>
        </pc:sldMkLst>
        <pc:spChg chg="mod">
          <ac:chgData name="Kevin Hernandez Lichtl" userId="S::kjh19a@fsu.edu::1972ab5e-5eb3-44d7-8806-f0fa61fe4a33" providerId="AD" clId="Web-{194ABAA0-FCBB-42DA-84FA-26EEE3D8F3C6}" dt="2023-10-16T22:28:44.254" v="170" actId="1076"/>
          <ac:spMkLst>
            <pc:docMk/>
            <pc:sldMk cId="2405727058" sldId="287"/>
            <ac:spMk id="32" creationId="{A4BED3E2-AA16-3D6E-1353-D9D2B7DEF865}"/>
          </ac:spMkLst>
        </pc:spChg>
      </pc:sldChg>
      <pc:sldChg chg="addSp delSp modSp">
        <pc:chgData name="Kevin Hernandez Lichtl" userId="S::kjh19a@fsu.edu::1972ab5e-5eb3-44d7-8806-f0fa61fe4a33" providerId="AD" clId="Web-{194ABAA0-FCBB-42DA-84FA-26EEE3D8F3C6}" dt="2023-10-16T22:47:01.267" v="183"/>
        <pc:sldMkLst>
          <pc:docMk/>
          <pc:sldMk cId="2445383051" sldId="335"/>
        </pc:sldMkLst>
        <pc:spChg chg="add del mod">
          <ac:chgData name="Kevin Hernandez Lichtl" userId="S::kjh19a@fsu.edu::1972ab5e-5eb3-44d7-8806-f0fa61fe4a33" providerId="AD" clId="Web-{194ABAA0-FCBB-42DA-84FA-26EEE3D8F3C6}" dt="2023-10-16T22:07:39.470" v="113"/>
          <ac:spMkLst>
            <pc:docMk/>
            <pc:sldMk cId="2445383051" sldId="335"/>
            <ac:spMk id="3" creationId="{CDA54EE8-3A6B-4F50-4516-131D25252C97}"/>
          </ac:spMkLst>
        </pc:spChg>
        <pc:spChg chg="add mod">
          <ac:chgData name="Kevin Hernandez Lichtl" userId="S::kjh19a@fsu.edu::1972ab5e-5eb3-44d7-8806-f0fa61fe4a33" providerId="AD" clId="Web-{194ABAA0-FCBB-42DA-84FA-26EEE3D8F3C6}" dt="2023-10-16T22:24:59.763" v="154" actId="1076"/>
          <ac:spMkLst>
            <pc:docMk/>
            <pc:sldMk cId="2445383051" sldId="335"/>
            <ac:spMk id="5" creationId="{D7770455-B3AC-2A3D-9685-1D64A7B1693B}"/>
          </ac:spMkLst>
        </pc:spChg>
        <pc:spChg chg="del mod">
          <ac:chgData name="Kevin Hernandez Lichtl" userId="S::kjh19a@fsu.edu::1972ab5e-5eb3-44d7-8806-f0fa61fe4a33" providerId="AD" clId="Web-{194ABAA0-FCBB-42DA-84FA-26EEE3D8F3C6}" dt="2023-10-16T22:10:29.037" v="122"/>
          <ac:spMkLst>
            <pc:docMk/>
            <pc:sldMk cId="2445383051" sldId="335"/>
            <ac:spMk id="8" creationId="{F4098B45-F33A-9321-BBA8-0DBEE9B67F87}"/>
          </ac:spMkLst>
        </pc:spChg>
        <pc:spChg chg="add del mod">
          <ac:chgData name="Kevin Hernandez Lichtl" userId="S::kjh19a@fsu.edu::1972ab5e-5eb3-44d7-8806-f0fa61fe4a33" providerId="AD" clId="Web-{194ABAA0-FCBB-42DA-84FA-26EEE3D8F3C6}" dt="2023-10-16T22:25:37.936" v="167"/>
          <ac:spMkLst>
            <pc:docMk/>
            <pc:sldMk cId="2445383051" sldId="335"/>
            <ac:spMk id="9" creationId="{8D2867F9-02F6-A5B9-A28B-83BA1B1F66DF}"/>
          </ac:spMkLst>
        </pc:spChg>
        <pc:spChg chg="add del">
          <ac:chgData name="Kevin Hernandez Lichtl" userId="S::kjh19a@fsu.edu::1972ab5e-5eb3-44d7-8806-f0fa61fe4a33" providerId="AD" clId="Web-{194ABAA0-FCBB-42DA-84FA-26EEE3D8F3C6}" dt="2023-10-16T22:46:53.127" v="181"/>
          <ac:spMkLst>
            <pc:docMk/>
            <pc:sldMk cId="2445383051" sldId="335"/>
            <ac:spMk id="10" creationId="{4CD8332F-4190-8097-F322-6E20C7C4C6E2}"/>
          </ac:spMkLst>
        </pc:spChg>
        <pc:picChg chg="mod">
          <ac:chgData name="Kevin Hernandez Lichtl" userId="S::kjh19a@fsu.edu::1972ab5e-5eb3-44d7-8806-f0fa61fe4a33" providerId="AD" clId="Web-{194ABAA0-FCBB-42DA-84FA-26EEE3D8F3C6}" dt="2023-10-16T22:13:11.057" v="139" actId="1076"/>
          <ac:picMkLst>
            <pc:docMk/>
            <pc:sldMk cId="2445383051" sldId="335"/>
            <ac:picMk id="2" creationId="{EC27274B-2D73-9F8E-FD04-2B75E731CB80}"/>
          </ac:picMkLst>
        </pc:picChg>
        <pc:cxnChg chg="add del mod">
          <ac:chgData name="Kevin Hernandez Lichtl" userId="S::kjh19a@fsu.edu::1972ab5e-5eb3-44d7-8806-f0fa61fe4a33" providerId="AD" clId="Web-{194ABAA0-FCBB-42DA-84FA-26EEE3D8F3C6}" dt="2023-10-16T22:24:29.559" v="150"/>
          <ac:cxnSpMkLst>
            <pc:docMk/>
            <pc:sldMk cId="2445383051" sldId="335"/>
            <ac:cxnSpMk id="7" creationId="{57899C22-3DCE-9AED-61C4-4681B9DDBDD6}"/>
          </ac:cxnSpMkLst>
        </pc:cxnChg>
        <pc:cxnChg chg="add del mod">
          <ac:chgData name="Kevin Hernandez Lichtl" userId="S::kjh19a@fsu.edu::1972ab5e-5eb3-44d7-8806-f0fa61fe4a33" providerId="AD" clId="Web-{194ABAA0-FCBB-42DA-84FA-26EEE3D8F3C6}" dt="2023-10-16T22:47:01.267" v="183"/>
          <ac:cxnSpMkLst>
            <pc:docMk/>
            <pc:sldMk cId="2445383051" sldId="335"/>
            <ac:cxnSpMk id="11" creationId="{5A91649E-9012-5D8F-8100-4B6D5D9AC0F5}"/>
          </ac:cxnSpMkLst>
        </pc:cxnChg>
      </pc:sldChg>
      <pc:sldChg chg="add del">
        <pc:chgData name="Kevin Hernandez Lichtl" userId="S::kjh19a@fsu.edu::1972ab5e-5eb3-44d7-8806-f0fa61fe4a33" providerId="AD" clId="Web-{194ABAA0-FCBB-42DA-84FA-26EEE3D8F3C6}" dt="2023-10-16T22:25:26.623" v="164"/>
        <pc:sldMkLst>
          <pc:docMk/>
          <pc:sldMk cId="1630007672" sldId="336"/>
        </pc:sldMkLst>
      </pc:sldChg>
      <pc:sldChg chg="addSp delSp modSp new mod ord modClrScheme chgLayout">
        <pc:chgData name="Kevin Hernandez Lichtl" userId="S::kjh19a@fsu.edu::1972ab5e-5eb3-44d7-8806-f0fa61fe4a33" providerId="AD" clId="Web-{194ABAA0-FCBB-42DA-84FA-26EEE3D8F3C6}" dt="2023-10-16T21:55:34.466" v="101" actId="20577"/>
        <pc:sldMkLst>
          <pc:docMk/>
          <pc:sldMk cId="1237151155" sldId="340"/>
        </pc:sldMkLst>
        <pc:spChg chg="add del mod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2" creationId="{C3A17039-AF99-6120-9E9A-3EF5B0D2944B}"/>
          </ac:spMkLst>
        </pc:spChg>
        <pc:spChg chg="add del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3" creationId="{F9F0EA5A-5853-599B-9A9C-B5631A063AB9}"/>
          </ac:spMkLst>
        </pc:spChg>
        <pc:spChg chg="add del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4" creationId="{3B88209C-88B1-856C-D781-5CED4BE8A37C}"/>
          </ac:spMkLst>
        </pc:spChg>
        <pc:spChg chg="mod ord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5" creationId="{32BDA1D5-D93A-CB08-674A-95C78885ACD1}"/>
          </ac:spMkLst>
        </pc:spChg>
        <pc:spChg chg="mod">
          <ac:chgData name="Kevin Hernandez Lichtl" userId="S::kjh19a@fsu.edu::1972ab5e-5eb3-44d7-8806-f0fa61fe4a33" providerId="AD" clId="Web-{194ABAA0-FCBB-42DA-84FA-26EEE3D8F3C6}" dt="2023-10-16T21:47:11.515" v="40" actId="20577"/>
          <ac:spMkLst>
            <pc:docMk/>
            <pc:sldMk cId="1237151155" sldId="340"/>
            <ac:spMk id="6" creationId="{48F9AC7B-BEEF-B24E-188A-36A6139F3027}"/>
          </ac:spMkLst>
        </pc:spChg>
        <pc:spChg chg="add mod">
          <ac:chgData name="Kevin Hernandez Lichtl" userId="S::kjh19a@fsu.edu::1972ab5e-5eb3-44d7-8806-f0fa61fe4a33" providerId="AD" clId="Web-{194ABAA0-FCBB-42DA-84FA-26EEE3D8F3C6}" dt="2023-10-16T21:44:00.026" v="26"/>
          <ac:spMkLst>
            <pc:docMk/>
            <pc:sldMk cId="1237151155" sldId="340"/>
            <ac:spMk id="11" creationId="{E3E3AD33-256E-39A1-0E94-3F8750FCCBBF}"/>
          </ac:spMkLst>
        </pc:spChg>
        <pc:spChg chg="add del mod">
          <ac:chgData name="Kevin Hernandez Lichtl" userId="S::kjh19a@fsu.edu::1972ab5e-5eb3-44d7-8806-f0fa61fe4a33" providerId="AD" clId="Web-{194ABAA0-FCBB-42DA-84FA-26EEE3D8F3C6}" dt="2023-10-16T21:44:00.026" v="25"/>
          <ac:spMkLst>
            <pc:docMk/>
            <pc:sldMk cId="1237151155" sldId="340"/>
            <ac:spMk id="12" creationId="{2DAC3E13-2E4D-DE94-815C-F82717E332DB}"/>
          </ac:spMkLst>
        </pc:spChg>
        <pc:spChg chg="add del mod">
          <ac:chgData name="Kevin Hernandez Lichtl" userId="S::kjh19a@fsu.edu::1972ab5e-5eb3-44d7-8806-f0fa61fe4a33" providerId="AD" clId="Web-{194ABAA0-FCBB-42DA-84FA-26EEE3D8F3C6}" dt="2023-10-16T21:44:00.026" v="25"/>
          <ac:spMkLst>
            <pc:docMk/>
            <pc:sldMk cId="1237151155" sldId="340"/>
            <ac:spMk id="14" creationId="{87F4CF10-B969-483F-FCD3-CBCD99E4B24C}"/>
          </ac:spMkLst>
        </pc:spChg>
        <pc:spChg chg="add mod">
          <ac:chgData name="Kevin Hernandez Lichtl" userId="S::kjh19a@fsu.edu::1972ab5e-5eb3-44d7-8806-f0fa61fe4a33" providerId="AD" clId="Web-{194ABAA0-FCBB-42DA-84FA-26EEE3D8F3C6}" dt="2023-10-16T21:55:34.466" v="101" actId="20577"/>
          <ac:spMkLst>
            <pc:docMk/>
            <pc:sldMk cId="1237151155" sldId="340"/>
            <ac:spMk id="16" creationId="{C3A17039-AF99-6120-9E9A-3EF5B0D2944B}"/>
          </ac:spMkLst>
        </pc:spChg>
        <pc:graphicFrameChg chg="add del mod">
          <ac:chgData name="Kevin Hernandez Lichtl" userId="S::kjh19a@fsu.edu::1972ab5e-5eb3-44d7-8806-f0fa61fe4a33" providerId="AD" clId="Web-{194ABAA0-FCBB-42DA-84FA-26EEE3D8F3C6}" dt="2023-10-16T21:44:00.026" v="25"/>
          <ac:graphicFrameMkLst>
            <pc:docMk/>
            <pc:sldMk cId="1237151155" sldId="340"/>
            <ac:graphicFrameMk id="8" creationId="{5112DAB4-7412-CDDC-1731-C68016D381A4}"/>
          </ac:graphicFrameMkLst>
        </pc:graphicFrameChg>
      </pc:sldChg>
      <pc:sldChg chg="modSp add replId">
        <pc:chgData name="Kevin Hernandez Lichtl" userId="S::kjh19a@fsu.edu::1972ab5e-5eb3-44d7-8806-f0fa61fe4a33" providerId="AD" clId="Web-{194ABAA0-FCBB-42DA-84FA-26EEE3D8F3C6}" dt="2023-10-16T21:48:38.705" v="60" actId="20577"/>
        <pc:sldMkLst>
          <pc:docMk/>
          <pc:sldMk cId="3257235967" sldId="341"/>
        </pc:sldMkLst>
        <pc:spChg chg="mod">
          <ac:chgData name="Kevin Hernandez Lichtl" userId="S::kjh19a@fsu.edu::1972ab5e-5eb3-44d7-8806-f0fa61fe4a33" providerId="AD" clId="Web-{194ABAA0-FCBB-42DA-84FA-26EEE3D8F3C6}" dt="2023-10-16T21:48:38.705" v="60" actId="20577"/>
          <ac:spMkLst>
            <pc:docMk/>
            <pc:sldMk cId="3257235967" sldId="341"/>
            <ac:spMk id="6" creationId="{48F9AC7B-BEEF-B24E-188A-36A6139F3027}"/>
          </ac:spMkLst>
        </pc:spChg>
      </pc:sldChg>
      <pc:sldChg chg="delSp modSp add replId">
        <pc:chgData name="Kevin Hernandez Lichtl" userId="S::kjh19a@fsu.edu::1972ab5e-5eb3-44d7-8806-f0fa61fe4a33" providerId="AD" clId="Web-{194ABAA0-FCBB-42DA-84FA-26EEE3D8F3C6}" dt="2023-10-16T22:25:51.796" v="169"/>
        <pc:sldMkLst>
          <pc:docMk/>
          <pc:sldMk cId="311039178" sldId="342"/>
        </pc:sldMkLst>
        <pc:spChg chg="mod">
          <ac:chgData name="Kevin Hernandez Lichtl" userId="S::kjh19a@fsu.edu::1972ab5e-5eb3-44d7-8806-f0fa61fe4a33" providerId="AD" clId="Web-{194ABAA0-FCBB-42DA-84FA-26EEE3D8F3C6}" dt="2023-10-16T22:25:46.093" v="168" actId="1076"/>
          <ac:spMkLst>
            <pc:docMk/>
            <pc:sldMk cId="311039178" sldId="342"/>
            <ac:spMk id="5" creationId="{D7770455-B3AC-2A3D-9685-1D64A7B1693B}"/>
          </ac:spMkLst>
        </pc:spChg>
        <pc:spChg chg="del">
          <ac:chgData name="Kevin Hernandez Lichtl" userId="S::kjh19a@fsu.edu::1972ab5e-5eb3-44d7-8806-f0fa61fe4a33" providerId="AD" clId="Web-{194ABAA0-FCBB-42DA-84FA-26EEE3D8F3C6}" dt="2023-10-16T22:25:51.796" v="169"/>
          <ac:spMkLst>
            <pc:docMk/>
            <pc:sldMk cId="311039178" sldId="342"/>
            <ac:spMk id="9" creationId="{8D2867F9-02F6-A5B9-A28B-83BA1B1F66DF}"/>
          </ac:spMkLst>
        </pc:spChg>
      </pc:sldChg>
      <pc:sldChg chg="modSp add del replId">
        <pc:chgData name="Kevin Hernandez Lichtl" userId="S::kjh19a@fsu.edu::1972ab5e-5eb3-44d7-8806-f0fa61fe4a33" providerId="AD" clId="Web-{194ABAA0-FCBB-42DA-84FA-26EEE3D8F3C6}" dt="2023-10-16T22:25:25.014" v="163"/>
        <pc:sldMkLst>
          <pc:docMk/>
          <pc:sldMk cId="1981378281" sldId="342"/>
        </pc:sldMkLst>
        <pc:spChg chg="mod">
          <ac:chgData name="Kevin Hernandez Lichtl" userId="S::kjh19a@fsu.edu::1972ab5e-5eb3-44d7-8806-f0fa61fe4a33" providerId="AD" clId="Web-{194ABAA0-FCBB-42DA-84FA-26EEE3D8F3C6}" dt="2023-10-16T21:58:06.845" v="103" actId="1076"/>
          <ac:spMkLst>
            <pc:docMk/>
            <pc:sldMk cId="1981378281" sldId="342"/>
            <ac:spMk id="8" creationId="{F4098B45-F33A-9321-BBA8-0DBEE9B67F87}"/>
          </ac:spMkLst>
        </pc:spChg>
      </pc:sldChg>
      <pc:sldChg chg="add del replId">
        <pc:chgData name="Kevin Hernandez Lichtl" userId="S::kjh19a@fsu.edu::1972ab5e-5eb3-44d7-8806-f0fa61fe4a33" providerId="AD" clId="Web-{194ABAA0-FCBB-42DA-84FA-26EEE3D8F3C6}" dt="2023-10-16T22:25:20.373" v="161"/>
        <pc:sldMkLst>
          <pc:docMk/>
          <pc:sldMk cId="1232730809" sldId="343"/>
        </pc:sldMkLst>
      </pc:sldChg>
      <pc:sldChg chg="delSp modSp add replId">
        <pc:chgData name="Kevin Hernandez Lichtl" userId="S::kjh19a@fsu.edu::1972ab5e-5eb3-44d7-8806-f0fa61fe4a33" providerId="AD" clId="Web-{194ABAA0-FCBB-42DA-84FA-26EEE3D8F3C6}" dt="2023-10-16T22:44:45.904" v="176"/>
        <pc:sldMkLst>
          <pc:docMk/>
          <pc:sldMk cId="3470872597" sldId="343"/>
        </pc:sldMkLst>
        <pc:spChg chg="mod">
          <ac:chgData name="Kevin Hernandez Lichtl" userId="S::kjh19a@fsu.edu::1972ab5e-5eb3-44d7-8806-f0fa61fe4a33" providerId="AD" clId="Web-{194ABAA0-FCBB-42DA-84FA-26EEE3D8F3C6}" dt="2023-10-16T22:41:06.664" v="175" actId="1076"/>
          <ac:spMkLst>
            <pc:docMk/>
            <pc:sldMk cId="3470872597" sldId="343"/>
            <ac:spMk id="5" creationId="{D7770455-B3AC-2A3D-9685-1D64A7B1693B}"/>
          </ac:spMkLst>
        </pc:spChg>
        <pc:spChg chg="del">
          <ac:chgData name="Kevin Hernandez Lichtl" userId="S::kjh19a@fsu.edu::1972ab5e-5eb3-44d7-8806-f0fa61fe4a33" providerId="AD" clId="Web-{194ABAA0-FCBB-42DA-84FA-26EEE3D8F3C6}" dt="2023-10-16T22:44:45.904" v="176"/>
          <ac:spMkLst>
            <pc:docMk/>
            <pc:sldMk cId="3470872597" sldId="343"/>
            <ac:spMk id="9" creationId="{8D2867F9-02F6-A5B9-A28B-83BA1B1F66DF}"/>
          </ac:spMkLst>
        </pc:spChg>
        <pc:spChg chg="mod">
          <ac:chgData name="Kevin Hernandez Lichtl" userId="S::kjh19a@fsu.edu::1972ab5e-5eb3-44d7-8806-f0fa61fe4a33" providerId="AD" clId="Web-{194ABAA0-FCBB-42DA-84FA-26EEE3D8F3C6}" dt="2023-10-16T22:40:49.351" v="174" actId="1076"/>
          <ac:spMkLst>
            <pc:docMk/>
            <pc:sldMk cId="3470872597" sldId="343"/>
            <ac:spMk id="26" creationId="{327D2112-925F-F873-D8CE-2219FC61D04B}"/>
          </ac:spMkLst>
        </pc:spChg>
        <pc:picChg chg="mod">
          <ac:chgData name="Kevin Hernandez Lichtl" userId="S::kjh19a@fsu.edu::1972ab5e-5eb3-44d7-8806-f0fa61fe4a33" providerId="AD" clId="Web-{194ABAA0-FCBB-42DA-84FA-26EEE3D8F3C6}" dt="2023-10-16T22:40:42.164" v="173" actId="1076"/>
          <ac:picMkLst>
            <pc:docMk/>
            <pc:sldMk cId="3470872597" sldId="343"/>
            <ac:picMk id="2" creationId="{EC27274B-2D73-9F8E-FD04-2B75E731CB80}"/>
          </ac:picMkLst>
        </pc:picChg>
      </pc:sldChg>
      <pc:sldChg chg="modSp add replId">
        <pc:chgData name="Kevin Hernandez Lichtl" userId="S::kjh19a@fsu.edu::1972ab5e-5eb3-44d7-8806-f0fa61fe4a33" providerId="AD" clId="Web-{194ABAA0-FCBB-42DA-84FA-26EEE3D8F3C6}" dt="2023-10-16T22:48:01.175" v="187"/>
        <pc:sldMkLst>
          <pc:docMk/>
          <pc:sldMk cId="134620842" sldId="344"/>
        </pc:sldMkLst>
        <pc:cxnChg chg="mod">
          <ac:chgData name="Kevin Hernandez Lichtl" userId="S::kjh19a@fsu.edu::1972ab5e-5eb3-44d7-8806-f0fa61fe4a33" providerId="AD" clId="Web-{194ABAA0-FCBB-42DA-84FA-26EEE3D8F3C6}" dt="2023-10-16T22:48:01.175" v="187"/>
          <ac:cxnSpMkLst>
            <pc:docMk/>
            <pc:sldMk cId="134620842" sldId="344"/>
            <ac:cxnSpMk id="11" creationId="{5A91649E-9012-5D8F-8100-4B6D5D9AC0F5}"/>
          </ac:cxnSpMkLst>
        </pc:cxnChg>
      </pc:sldChg>
    </pc:docChg>
  </pc:docChgLst>
  <pc:docChgLst>
    <pc:chgData name="Luke Leibkuchler" userId="S::lgl20@fsu.edu::a7c1e1ef-f9d4-4dc7-8550-c2468dc434b6" providerId="AD" clId="Web-{28FA2293-06DA-490D-8021-3DD514E3F83A}"/>
    <pc:docChg chg="modSld">
      <pc:chgData name="Luke Leibkuchler" userId="S::lgl20@fsu.edu::a7c1e1ef-f9d4-4dc7-8550-c2468dc434b6" providerId="AD" clId="Web-{28FA2293-06DA-490D-8021-3DD514E3F83A}" dt="2023-10-15T23:56:21.274" v="1" actId="1076"/>
      <pc:docMkLst>
        <pc:docMk/>
      </pc:docMkLst>
      <pc:sldChg chg="modSp">
        <pc:chgData name="Luke Leibkuchler" userId="S::lgl20@fsu.edu::a7c1e1ef-f9d4-4dc7-8550-c2468dc434b6" providerId="AD" clId="Web-{28FA2293-06DA-490D-8021-3DD514E3F83A}" dt="2023-10-15T23:55:35.773" v="0"/>
        <pc:sldMkLst>
          <pc:docMk/>
          <pc:sldMk cId="34578572" sldId="317"/>
        </pc:sldMkLst>
        <pc:cxnChg chg="ord">
          <ac:chgData name="Luke Leibkuchler" userId="S::lgl20@fsu.edu::a7c1e1ef-f9d4-4dc7-8550-c2468dc434b6" providerId="AD" clId="Web-{28FA2293-06DA-490D-8021-3DD514E3F83A}" dt="2023-10-15T23:55:35.773" v="0"/>
          <ac:cxnSpMkLst>
            <pc:docMk/>
            <pc:sldMk cId="34578572" sldId="317"/>
            <ac:cxnSpMk id="7" creationId="{5B6251A0-EADD-A1DA-4F29-DAE9F185AB92}"/>
          </ac:cxnSpMkLst>
        </pc:cxnChg>
      </pc:sldChg>
      <pc:sldChg chg="modSp">
        <pc:chgData name="Luke Leibkuchler" userId="S::lgl20@fsu.edu::a7c1e1ef-f9d4-4dc7-8550-c2468dc434b6" providerId="AD" clId="Web-{28FA2293-06DA-490D-8021-3DD514E3F83A}" dt="2023-10-15T23:56:21.274" v="1" actId="1076"/>
        <pc:sldMkLst>
          <pc:docMk/>
          <pc:sldMk cId="1217811055" sldId="318"/>
        </pc:sldMkLst>
        <pc:picChg chg="mod">
          <ac:chgData name="Luke Leibkuchler" userId="S::lgl20@fsu.edu::a7c1e1ef-f9d4-4dc7-8550-c2468dc434b6" providerId="AD" clId="Web-{28FA2293-06DA-490D-8021-3DD514E3F83A}" dt="2023-10-15T23:56:21.274" v="1" actId="1076"/>
          <ac:picMkLst>
            <pc:docMk/>
            <pc:sldMk cId="1217811055" sldId="318"/>
            <ac:picMk id="7" creationId="{F38D2265-EA17-48A0-8BA0-724D59DFB0D7}"/>
          </ac:picMkLst>
        </pc:picChg>
      </pc:sldChg>
    </pc:docChg>
  </pc:docChgLst>
  <pc:docChgLst>
    <pc:chgData name="Luke Leibkuchler" userId="S::lgl20@fsu.edu::a7c1e1ef-f9d4-4dc7-8550-c2468dc434b6" providerId="AD" clId="Web-{92613F9D-550A-4D10-8486-F00D0472140F}"/>
    <pc:docChg chg="modSld">
      <pc:chgData name="Luke Leibkuchler" userId="S::lgl20@fsu.edu::a7c1e1ef-f9d4-4dc7-8550-c2468dc434b6" providerId="AD" clId="Web-{92613F9D-550A-4D10-8486-F00D0472140F}" dt="2023-11-09T19:28:32.776" v="28"/>
      <pc:docMkLst>
        <pc:docMk/>
      </pc:docMkLst>
      <pc:sldChg chg="mod modShow">
        <pc:chgData name="Luke Leibkuchler" userId="S::lgl20@fsu.edu::a7c1e1ef-f9d4-4dc7-8550-c2468dc434b6" providerId="AD" clId="Web-{92613F9D-550A-4D10-8486-F00D0472140F}" dt="2023-11-09T19:28:31.229" v="14"/>
        <pc:sldMkLst>
          <pc:docMk/>
          <pc:sldMk cId="4010917776" sldId="288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136" v="13"/>
        <pc:sldMkLst>
          <pc:docMk/>
          <pc:sldMk cId="3513750456" sldId="289"/>
        </pc:sldMkLst>
      </pc:sldChg>
      <pc:sldChg chg="mod modShow">
        <pc:chgData name="Luke Leibkuchler" userId="S::lgl20@fsu.edu::a7c1e1ef-f9d4-4dc7-8550-c2468dc434b6" providerId="AD" clId="Web-{92613F9D-550A-4D10-8486-F00D0472140F}" dt="2023-11-09T19:28:29.745" v="1"/>
        <pc:sldMkLst>
          <pc:docMk/>
          <pc:sldMk cId="71360699" sldId="295"/>
        </pc:sldMkLst>
      </pc:sldChg>
      <pc:sldChg chg="mod modShow">
        <pc:chgData name="Luke Leibkuchler" userId="S::lgl20@fsu.edu::a7c1e1ef-f9d4-4dc7-8550-c2468dc434b6" providerId="AD" clId="Web-{92613F9D-550A-4D10-8486-F00D0472140F}" dt="2023-11-09T19:28:29.870" v="2"/>
        <pc:sldMkLst>
          <pc:docMk/>
          <pc:sldMk cId="3473897992" sldId="297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682" v="9"/>
        <pc:sldMkLst>
          <pc:docMk/>
          <pc:sldMk cId="1093545052" sldId="301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761" v="10"/>
        <pc:sldMkLst>
          <pc:docMk/>
          <pc:sldMk cId="3938085982" sldId="302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839" v="11"/>
        <pc:sldMkLst>
          <pc:docMk/>
          <pc:sldMk cId="4263399209" sldId="303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948" v="12"/>
        <pc:sldMkLst>
          <pc:docMk/>
          <pc:sldMk cId="1928675751" sldId="304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729" v="27"/>
        <pc:sldMkLst>
          <pc:docMk/>
          <pc:sldMk cId="34578572" sldId="317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776" v="28"/>
        <pc:sldMkLst>
          <pc:docMk/>
          <pc:sldMk cId="1217811055" sldId="318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917" v="21"/>
        <pc:sldMkLst>
          <pc:docMk/>
          <pc:sldMk cId="3283164139" sldId="328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042" v="22"/>
        <pc:sldMkLst>
          <pc:docMk/>
          <pc:sldMk cId="4133612512" sldId="329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151" v="23"/>
        <pc:sldMkLst>
          <pc:docMk/>
          <pc:sldMk cId="269560904" sldId="330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432" v="25"/>
        <pc:sldMkLst>
          <pc:docMk/>
          <pc:sldMk cId="293338493" sldId="331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276" v="24"/>
        <pc:sldMkLst>
          <pc:docMk/>
          <pc:sldMk cId="2771981180" sldId="332"/>
        </pc:sldMkLst>
      </pc:sldChg>
      <pc:sldChg chg="mod modShow">
        <pc:chgData name="Luke Leibkuchler" userId="S::lgl20@fsu.edu::a7c1e1ef-f9d4-4dc7-8550-c2468dc434b6" providerId="AD" clId="Web-{92613F9D-550A-4D10-8486-F00D0472140F}" dt="2023-11-09T19:28:32.604" v="26"/>
        <pc:sldMkLst>
          <pc:docMk/>
          <pc:sldMk cId="3392933455" sldId="333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026" v="3"/>
        <pc:sldMkLst>
          <pc:docMk/>
          <pc:sldMk cId="2445383051" sldId="335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604" v="8"/>
        <pc:sldMkLst>
          <pc:docMk/>
          <pc:sldMk cId="3257235967" sldId="341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370" v="6"/>
        <pc:sldMkLst>
          <pc:docMk/>
          <pc:sldMk cId="4187904259" sldId="348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151" v="4"/>
        <pc:sldMkLst>
          <pc:docMk/>
          <pc:sldMk cId="3659771634" sldId="350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261" v="5"/>
        <pc:sldMkLst>
          <pc:docMk/>
          <pc:sldMk cId="2603576603" sldId="351"/>
        </pc:sldMkLst>
      </pc:sldChg>
      <pc:sldChg chg="mod modShow">
        <pc:chgData name="Luke Leibkuchler" userId="S::lgl20@fsu.edu::a7c1e1ef-f9d4-4dc7-8550-c2468dc434b6" providerId="AD" clId="Web-{92613F9D-550A-4D10-8486-F00D0472140F}" dt="2023-11-09T19:28:30.495" v="7"/>
        <pc:sldMkLst>
          <pc:docMk/>
          <pc:sldMk cId="4135568911" sldId="352"/>
        </pc:sldMkLst>
      </pc:sldChg>
      <pc:sldChg chg="mod modShow">
        <pc:chgData name="Luke Leibkuchler" userId="S::lgl20@fsu.edu::a7c1e1ef-f9d4-4dc7-8550-c2468dc434b6" providerId="AD" clId="Web-{92613F9D-550A-4D10-8486-F00D0472140F}" dt="2023-11-09T19:28:29.636" v="0"/>
        <pc:sldMkLst>
          <pc:docMk/>
          <pc:sldMk cId="2185294993" sldId="353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323" v="15"/>
        <pc:sldMkLst>
          <pc:docMk/>
          <pc:sldMk cId="2448439293" sldId="354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839" v="20"/>
        <pc:sldMkLst>
          <pc:docMk/>
          <pc:sldMk cId="3879933328" sldId="355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714" v="19"/>
        <pc:sldMkLst>
          <pc:docMk/>
          <pc:sldMk cId="3022598443" sldId="356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604" v="18"/>
        <pc:sldMkLst>
          <pc:docMk/>
          <pc:sldMk cId="2484103373" sldId="357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511" v="17"/>
        <pc:sldMkLst>
          <pc:docMk/>
          <pc:sldMk cId="3897976456" sldId="358"/>
        </pc:sldMkLst>
      </pc:sldChg>
      <pc:sldChg chg="mod modShow">
        <pc:chgData name="Luke Leibkuchler" userId="S::lgl20@fsu.edu::a7c1e1ef-f9d4-4dc7-8550-c2468dc434b6" providerId="AD" clId="Web-{92613F9D-550A-4D10-8486-F00D0472140F}" dt="2023-11-09T19:28:31.401" v="16"/>
        <pc:sldMkLst>
          <pc:docMk/>
          <pc:sldMk cId="949281909" sldId="359"/>
        </pc:sldMkLst>
      </pc:sldChg>
    </pc:docChg>
  </pc:docChgLst>
  <pc:docChgLst>
    <pc:chgData name="Kevin Hernandez Lichtl" userId="S::kjh19a@fsu.edu::1972ab5e-5eb3-44d7-8806-f0fa61fe4a33" providerId="AD" clId="Web-{861EA476-A8B1-45D1-93F9-20B403572550}"/>
    <pc:docChg chg="modSld">
      <pc:chgData name="Kevin Hernandez Lichtl" userId="S::kjh19a@fsu.edu::1972ab5e-5eb3-44d7-8806-f0fa61fe4a33" providerId="AD" clId="Web-{861EA476-A8B1-45D1-93F9-20B403572550}" dt="2023-12-02T04:51:32.358" v="0" actId="1076"/>
      <pc:docMkLst>
        <pc:docMk/>
      </pc:docMkLst>
      <pc:sldChg chg="modSp">
        <pc:chgData name="Kevin Hernandez Lichtl" userId="S::kjh19a@fsu.edu::1972ab5e-5eb3-44d7-8806-f0fa61fe4a33" providerId="AD" clId="Web-{861EA476-A8B1-45D1-93F9-20B403572550}" dt="2023-12-02T04:51:32.358" v="0" actId="1076"/>
        <pc:sldMkLst>
          <pc:docMk/>
          <pc:sldMk cId="3909746019" sldId="435"/>
        </pc:sldMkLst>
        <pc:picChg chg="mod">
          <ac:chgData name="Kevin Hernandez Lichtl" userId="S::kjh19a@fsu.edu::1972ab5e-5eb3-44d7-8806-f0fa61fe4a33" providerId="AD" clId="Web-{861EA476-A8B1-45D1-93F9-20B403572550}" dt="2023-12-02T04:51:32.358" v="0" actId="1076"/>
          <ac:picMkLst>
            <pc:docMk/>
            <pc:sldMk cId="3909746019" sldId="435"/>
            <ac:picMk id="11" creationId="{7F0B3C8D-9869-195F-0A59-FD4B323CF346}"/>
          </ac:picMkLst>
        </pc:picChg>
      </pc:sldChg>
    </pc:docChg>
  </pc:docChgLst>
  <pc:docChgLst>
    <pc:chgData name="Katherine Mesa" userId="dd7b0dd6-7f91-4ded-8476-0723d8004cb7" providerId="ADAL" clId="{8363306A-C557-4E83-82E1-879FC27AE5D2}"/>
    <pc:docChg chg="undo redo custSel addSld delSld modSld sldOrd modSection">
      <pc:chgData name="Katherine Mesa" userId="dd7b0dd6-7f91-4ded-8476-0723d8004cb7" providerId="ADAL" clId="{8363306A-C557-4E83-82E1-879FC27AE5D2}" dt="2023-11-12T21:22:02.291" v="4180" actId="108"/>
      <pc:docMkLst>
        <pc:docMk/>
      </pc:docMkLst>
      <pc:sldChg chg="addSp delSp modSp mod">
        <pc:chgData name="Katherine Mesa" userId="dd7b0dd6-7f91-4ded-8476-0723d8004cb7" providerId="ADAL" clId="{8363306A-C557-4E83-82E1-879FC27AE5D2}" dt="2023-11-12T15:57:28.022" v="3192"/>
        <pc:sldMkLst>
          <pc:docMk/>
          <pc:sldMk cId="1270984281" sldId="286"/>
        </pc:sldMkLst>
        <pc:spChg chg="add mod">
          <ac:chgData name="Katherine Mesa" userId="dd7b0dd6-7f91-4ded-8476-0723d8004cb7" providerId="ADAL" clId="{8363306A-C557-4E83-82E1-879FC27AE5D2}" dt="2023-11-12T15:57:28.022" v="3192"/>
          <ac:spMkLst>
            <pc:docMk/>
            <pc:sldMk cId="1270984281" sldId="286"/>
            <ac:spMk id="2" creationId="{4E68FDC7-62EC-7386-9117-7B1317C753F0}"/>
          </ac:spMkLst>
        </pc:spChg>
        <pc:spChg chg="del">
          <ac:chgData name="Katherine Mesa" userId="dd7b0dd6-7f91-4ded-8476-0723d8004cb7" providerId="ADAL" clId="{8363306A-C557-4E83-82E1-879FC27AE5D2}" dt="2023-11-12T15:57:27.722" v="3191" actId="478"/>
          <ac:spMkLst>
            <pc:docMk/>
            <pc:sldMk cId="1270984281" sldId="286"/>
            <ac:spMk id="10" creationId="{2B7DE573-06BE-115F-2AB0-50AA0570D2B6}"/>
          </ac:spMkLst>
        </pc:spChg>
      </pc:sldChg>
      <pc:sldChg chg="modSp mod">
        <pc:chgData name="Katherine Mesa" userId="dd7b0dd6-7f91-4ded-8476-0723d8004cb7" providerId="ADAL" clId="{8363306A-C557-4E83-82E1-879FC27AE5D2}" dt="2023-11-12T15:57:21.120" v="3190" actId="404"/>
        <pc:sldMkLst>
          <pc:docMk/>
          <pc:sldMk cId="2405727058" sldId="287"/>
        </pc:sldMkLst>
        <pc:spChg chg="mod">
          <ac:chgData name="Katherine Mesa" userId="dd7b0dd6-7f91-4ded-8476-0723d8004cb7" providerId="ADAL" clId="{8363306A-C557-4E83-82E1-879FC27AE5D2}" dt="2023-11-12T15:57:21.120" v="3190" actId="404"/>
          <ac:spMkLst>
            <pc:docMk/>
            <pc:sldMk cId="2405727058" sldId="287"/>
            <ac:spMk id="10" creationId="{077C4388-427C-059E-B8E1-F0EDFE2B34B9}"/>
          </ac:spMkLst>
        </pc:spChg>
      </pc:sldChg>
      <pc:sldChg chg="modSp del mod modShow">
        <pc:chgData name="Katherine Mesa" userId="dd7b0dd6-7f91-4ded-8476-0723d8004cb7" providerId="ADAL" clId="{8363306A-C557-4E83-82E1-879FC27AE5D2}" dt="2023-11-10T01:45:48.652" v="2630" actId="2696"/>
        <pc:sldMkLst>
          <pc:docMk/>
          <pc:sldMk cId="2469680703" sldId="294"/>
        </pc:sldMkLst>
        <pc:spChg chg="mod">
          <ac:chgData name="Katherine Mesa" userId="dd7b0dd6-7f91-4ded-8476-0723d8004cb7" providerId="ADAL" clId="{8363306A-C557-4E83-82E1-879FC27AE5D2}" dt="2023-11-09T21:42:30.552" v="1" actId="20577"/>
          <ac:spMkLst>
            <pc:docMk/>
            <pc:sldMk cId="2469680703" sldId="294"/>
            <ac:spMk id="8" creationId="{072CE4A5-C38E-E7F0-254A-F35FC5A69838}"/>
          </ac:spMkLst>
        </pc:spChg>
      </pc:sldChg>
      <pc:sldChg chg="modSp del mod modShow">
        <pc:chgData name="Katherine Mesa" userId="dd7b0dd6-7f91-4ded-8476-0723d8004cb7" providerId="ADAL" clId="{8363306A-C557-4E83-82E1-879FC27AE5D2}" dt="2023-11-10T01:45:44.176" v="2629" actId="2696"/>
        <pc:sldMkLst>
          <pc:docMk/>
          <pc:sldMk cId="71360699" sldId="295"/>
        </pc:sldMkLst>
        <pc:spChg chg="mod">
          <ac:chgData name="Katherine Mesa" userId="dd7b0dd6-7f91-4ded-8476-0723d8004cb7" providerId="ADAL" clId="{8363306A-C557-4E83-82E1-879FC27AE5D2}" dt="2023-11-09T21:45:24.626" v="19" actId="20577"/>
          <ac:spMkLst>
            <pc:docMk/>
            <pc:sldMk cId="71360699" sldId="295"/>
            <ac:spMk id="6" creationId="{85327FCF-0459-2456-BB3A-F6DA8B6FFD2C}"/>
          </ac:spMkLst>
        </pc:spChg>
      </pc:sldChg>
      <pc:sldChg chg="mod ord modShow">
        <pc:chgData name="Katherine Mesa" userId="dd7b0dd6-7f91-4ded-8476-0723d8004cb7" providerId="ADAL" clId="{8363306A-C557-4E83-82E1-879FC27AE5D2}" dt="2023-11-10T00:44:55.866" v="1868"/>
        <pc:sldMkLst>
          <pc:docMk/>
          <pc:sldMk cId="3473897992" sldId="297"/>
        </pc:sldMkLst>
      </pc:sldChg>
      <pc:sldChg chg="addSp delSp modSp mod">
        <pc:chgData name="Katherine Mesa" userId="dd7b0dd6-7f91-4ded-8476-0723d8004cb7" providerId="ADAL" clId="{8363306A-C557-4E83-82E1-879FC27AE5D2}" dt="2023-11-12T21:17:00.706" v="4177"/>
        <pc:sldMkLst>
          <pc:docMk/>
          <pc:sldMk cId="34578572" sldId="317"/>
        </pc:sldMkLst>
        <pc:spChg chg="add mod">
          <ac:chgData name="Katherine Mesa" userId="dd7b0dd6-7f91-4ded-8476-0723d8004cb7" providerId="ADAL" clId="{8363306A-C557-4E83-82E1-879FC27AE5D2}" dt="2023-11-12T21:17:00.706" v="4177"/>
          <ac:spMkLst>
            <pc:docMk/>
            <pc:sldMk cId="34578572" sldId="317"/>
            <ac:spMk id="4" creationId="{B81C15E2-D8EF-1A93-949B-5295FE46DE88}"/>
          </ac:spMkLst>
        </pc:spChg>
        <pc:spChg chg="del">
          <ac:chgData name="Katherine Mesa" userId="dd7b0dd6-7f91-4ded-8476-0723d8004cb7" providerId="ADAL" clId="{8363306A-C557-4E83-82E1-879FC27AE5D2}" dt="2023-11-12T16:31:49.854" v="3732" actId="478"/>
          <ac:spMkLst>
            <pc:docMk/>
            <pc:sldMk cId="34578572" sldId="317"/>
            <ac:spMk id="4" creationId="{DA60A0D7-5C01-1132-F473-6E79FB9FD2B8}"/>
          </ac:spMkLst>
        </pc:spChg>
        <pc:spChg chg="add del mod">
          <ac:chgData name="Katherine Mesa" userId="dd7b0dd6-7f91-4ded-8476-0723d8004cb7" providerId="ADAL" clId="{8363306A-C557-4E83-82E1-879FC27AE5D2}" dt="2023-11-12T21:17:00.498" v="4176" actId="478"/>
          <ac:spMkLst>
            <pc:docMk/>
            <pc:sldMk cId="34578572" sldId="317"/>
            <ac:spMk id="9" creationId="{339FC451-169C-0876-79EB-0F50A60CDCAF}"/>
          </ac:spMkLst>
        </pc:spChg>
      </pc:sldChg>
      <pc:sldChg chg="modSp mod ord modShow">
        <pc:chgData name="Katherine Mesa" userId="dd7b0dd6-7f91-4ded-8476-0723d8004cb7" providerId="ADAL" clId="{8363306A-C557-4E83-82E1-879FC27AE5D2}" dt="2023-11-10T00:44:55.866" v="1868"/>
        <pc:sldMkLst>
          <pc:docMk/>
          <pc:sldMk cId="3257235967" sldId="341"/>
        </pc:sldMkLst>
        <pc:picChg chg="mod">
          <ac:chgData name="Katherine Mesa" userId="dd7b0dd6-7f91-4ded-8476-0723d8004cb7" providerId="ADAL" clId="{8363306A-C557-4E83-82E1-879FC27AE5D2}" dt="2023-11-09T21:57:11.150" v="272" actId="1076"/>
          <ac:picMkLst>
            <pc:docMk/>
            <pc:sldMk cId="3257235967" sldId="341"/>
            <ac:picMk id="2" creationId="{7552A265-5CCF-B133-1502-C2D2ACB774C1}"/>
          </ac:picMkLst>
        </pc:picChg>
      </pc:sldChg>
      <pc:sldChg chg="del mod ord modShow">
        <pc:chgData name="Katherine Mesa" userId="dd7b0dd6-7f91-4ded-8476-0723d8004cb7" providerId="ADAL" clId="{8363306A-C557-4E83-82E1-879FC27AE5D2}" dt="2023-11-10T01:45:37.791" v="2628" actId="2696"/>
        <pc:sldMkLst>
          <pc:docMk/>
          <pc:sldMk cId="2448439293" sldId="354"/>
        </pc:sldMkLst>
      </pc:sldChg>
      <pc:sldChg chg="mod ord modShow">
        <pc:chgData name="Katherine Mesa" userId="dd7b0dd6-7f91-4ded-8476-0723d8004cb7" providerId="ADAL" clId="{8363306A-C557-4E83-82E1-879FC27AE5D2}" dt="2023-11-10T00:44:55.866" v="1868"/>
        <pc:sldMkLst>
          <pc:docMk/>
          <pc:sldMk cId="2444023559" sldId="362"/>
        </pc:sldMkLst>
      </pc:sldChg>
      <pc:sldChg chg="addSp delSp modSp add mod">
        <pc:chgData name="Katherine Mesa" userId="dd7b0dd6-7f91-4ded-8476-0723d8004cb7" providerId="ADAL" clId="{8363306A-C557-4E83-82E1-879FC27AE5D2}" dt="2023-11-12T15:57:31.773" v="3194"/>
        <pc:sldMkLst>
          <pc:docMk/>
          <pc:sldMk cId="1269745814" sldId="369"/>
        </pc:sldMkLst>
        <pc:spChg chg="add mod">
          <ac:chgData name="Katherine Mesa" userId="dd7b0dd6-7f91-4ded-8476-0723d8004cb7" providerId="ADAL" clId="{8363306A-C557-4E83-82E1-879FC27AE5D2}" dt="2023-11-12T15:57:31.773" v="3194"/>
          <ac:spMkLst>
            <pc:docMk/>
            <pc:sldMk cId="1269745814" sldId="369"/>
            <ac:spMk id="2" creationId="{9D100E55-FCB1-8FBE-ADAA-906E546F7D4F}"/>
          </ac:spMkLst>
        </pc:spChg>
        <pc:spChg chg="mod">
          <ac:chgData name="Katherine Mesa" userId="dd7b0dd6-7f91-4ded-8476-0723d8004cb7" providerId="ADAL" clId="{8363306A-C557-4E83-82E1-879FC27AE5D2}" dt="2023-11-09T21:42:56.826" v="12" actId="20577"/>
          <ac:spMkLst>
            <pc:docMk/>
            <pc:sldMk cId="1269745814" sldId="369"/>
            <ac:spMk id="8" creationId="{072CE4A5-C38E-E7F0-254A-F35FC5A69838}"/>
          </ac:spMkLst>
        </pc:spChg>
        <pc:spChg chg="del">
          <ac:chgData name="Katherine Mesa" userId="dd7b0dd6-7f91-4ded-8476-0723d8004cb7" providerId="ADAL" clId="{8363306A-C557-4E83-82E1-879FC27AE5D2}" dt="2023-11-12T15:57:31.488" v="3193" actId="478"/>
          <ac:spMkLst>
            <pc:docMk/>
            <pc:sldMk cId="1269745814" sldId="369"/>
            <ac:spMk id="10" creationId="{C210DCB5-344D-15FA-B783-E024CDE5E8F0}"/>
          </ac:spMkLst>
        </pc:spChg>
      </pc:sldChg>
      <pc:sldChg chg="addSp delSp modSp add mod modTransition">
        <pc:chgData name="Katherine Mesa" userId="dd7b0dd6-7f91-4ded-8476-0723d8004cb7" providerId="ADAL" clId="{8363306A-C557-4E83-82E1-879FC27AE5D2}" dt="2023-11-12T15:57:35.569" v="3196"/>
        <pc:sldMkLst>
          <pc:docMk/>
          <pc:sldMk cId="923624441" sldId="372"/>
        </pc:sldMkLst>
        <pc:spChg chg="add mod">
          <ac:chgData name="Katherine Mesa" userId="dd7b0dd6-7f91-4ded-8476-0723d8004cb7" providerId="ADAL" clId="{8363306A-C557-4E83-82E1-879FC27AE5D2}" dt="2023-11-12T15:53:57.707" v="3153" actId="14100"/>
          <ac:spMkLst>
            <pc:docMk/>
            <pc:sldMk cId="923624441" sldId="372"/>
            <ac:spMk id="3" creationId="{40F9270D-FCA8-67BA-FD3F-8C3FABCE6B9F}"/>
          </ac:spMkLst>
        </pc:spChg>
        <pc:spChg chg="del">
          <ac:chgData name="Katherine Mesa" userId="dd7b0dd6-7f91-4ded-8476-0723d8004cb7" providerId="ADAL" clId="{8363306A-C557-4E83-82E1-879FC27AE5D2}" dt="2023-11-09T21:48:21.317" v="54" actId="478"/>
          <ac:spMkLst>
            <pc:docMk/>
            <pc:sldMk cId="923624441" sldId="372"/>
            <ac:spMk id="3" creationId="{981F3696-67AB-AA59-481D-13D5B7184592}"/>
          </ac:spMkLst>
        </pc:spChg>
        <pc:spChg chg="add del mod ord">
          <ac:chgData name="Katherine Mesa" userId="dd7b0dd6-7f91-4ded-8476-0723d8004cb7" providerId="ADAL" clId="{8363306A-C557-4E83-82E1-879FC27AE5D2}" dt="2023-11-09T21:47:55.285" v="47" actId="478"/>
          <ac:spMkLst>
            <pc:docMk/>
            <pc:sldMk cId="923624441" sldId="372"/>
            <ac:spMk id="5" creationId="{36AB5261-0AE5-A39C-2D91-57BFFB91A9BC}"/>
          </ac:spMkLst>
        </pc:spChg>
        <pc:spChg chg="add mod">
          <ac:chgData name="Katherine Mesa" userId="dd7b0dd6-7f91-4ded-8476-0723d8004cb7" providerId="ADAL" clId="{8363306A-C557-4E83-82E1-879FC27AE5D2}" dt="2023-11-12T15:57:35.569" v="3196"/>
          <ac:spMkLst>
            <pc:docMk/>
            <pc:sldMk cId="923624441" sldId="372"/>
            <ac:spMk id="5" creationId="{A6232A82-7FD3-F7C5-F6F6-A2EDBA1F6E9F}"/>
          </ac:spMkLst>
        </pc:spChg>
        <pc:spChg chg="mod">
          <ac:chgData name="Katherine Mesa" userId="dd7b0dd6-7f91-4ded-8476-0723d8004cb7" providerId="ADAL" clId="{8363306A-C557-4E83-82E1-879FC27AE5D2}" dt="2023-11-09T21:45:30.976" v="30" actId="20577"/>
          <ac:spMkLst>
            <pc:docMk/>
            <pc:sldMk cId="923624441" sldId="372"/>
            <ac:spMk id="6" creationId="{85327FCF-0459-2456-BB3A-F6DA8B6FFD2C}"/>
          </ac:spMkLst>
        </pc:spChg>
        <pc:spChg chg="del">
          <ac:chgData name="Katherine Mesa" userId="dd7b0dd6-7f91-4ded-8476-0723d8004cb7" providerId="ADAL" clId="{8363306A-C557-4E83-82E1-879FC27AE5D2}" dt="2023-11-09T21:45:40.041" v="34" actId="478"/>
          <ac:spMkLst>
            <pc:docMk/>
            <pc:sldMk cId="923624441" sldId="372"/>
            <ac:spMk id="10" creationId="{68B64A6D-48DA-BA92-85E6-6A63664AC377}"/>
          </ac:spMkLst>
        </pc:spChg>
        <pc:spChg chg="add del mod ord">
          <ac:chgData name="Katherine Mesa" userId="dd7b0dd6-7f91-4ded-8476-0723d8004cb7" providerId="ADAL" clId="{8363306A-C557-4E83-82E1-879FC27AE5D2}" dt="2023-11-09T21:51:41.755" v="195" actId="478"/>
          <ac:spMkLst>
            <pc:docMk/>
            <pc:sldMk cId="923624441" sldId="372"/>
            <ac:spMk id="11" creationId="{B7DCFB0C-BB66-179C-9AE1-CCDA24D2CB05}"/>
          </ac:spMkLst>
        </pc:spChg>
        <pc:spChg chg="del">
          <ac:chgData name="Katherine Mesa" userId="dd7b0dd6-7f91-4ded-8476-0723d8004cb7" providerId="ADAL" clId="{8363306A-C557-4E83-82E1-879FC27AE5D2}" dt="2023-11-09T21:45:41.761" v="36" actId="478"/>
          <ac:spMkLst>
            <pc:docMk/>
            <pc:sldMk cId="923624441" sldId="372"/>
            <ac:spMk id="13" creationId="{998D9E29-8DA0-E0DE-308C-D4535F99099B}"/>
          </ac:spMkLst>
        </pc:spChg>
        <pc:spChg chg="add del mod ord">
          <ac:chgData name="Katherine Mesa" userId="dd7b0dd6-7f91-4ded-8476-0723d8004cb7" providerId="ADAL" clId="{8363306A-C557-4E83-82E1-879FC27AE5D2}" dt="2023-11-09T21:51:43.865" v="196" actId="478"/>
          <ac:spMkLst>
            <pc:docMk/>
            <pc:sldMk cId="923624441" sldId="372"/>
            <ac:spMk id="14" creationId="{4E8892B5-7317-5604-6359-CD333EAED7A9}"/>
          </ac:spMkLst>
        </pc:spChg>
        <pc:spChg chg="add mod">
          <ac:chgData name="Katherine Mesa" userId="dd7b0dd6-7f91-4ded-8476-0723d8004cb7" providerId="ADAL" clId="{8363306A-C557-4E83-82E1-879FC27AE5D2}" dt="2023-11-12T15:53:50.903" v="3151" actId="1076"/>
          <ac:spMkLst>
            <pc:docMk/>
            <pc:sldMk cId="923624441" sldId="372"/>
            <ac:spMk id="15" creationId="{55FB3594-06DE-A80B-7BC7-78F76E4490AC}"/>
          </ac:spMkLst>
        </pc:spChg>
        <pc:spChg chg="del">
          <ac:chgData name="Katherine Mesa" userId="dd7b0dd6-7f91-4ded-8476-0723d8004cb7" providerId="ADAL" clId="{8363306A-C557-4E83-82E1-879FC27AE5D2}" dt="2023-11-09T21:45:42.666" v="37" actId="478"/>
          <ac:spMkLst>
            <pc:docMk/>
            <pc:sldMk cId="923624441" sldId="372"/>
            <ac:spMk id="17" creationId="{1360AAA4-4789-9753-14DE-071377A8EE21}"/>
          </ac:spMkLst>
        </pc:spChg>
        <pc:spChg chg="add del mod">
          <ac:chgData name="Katherine Mesa" userId="dd7b0dd6-7f91-4ded-8476-0723d8004cb7" providerId="ADAL" clId="{8363306A-C557-4E83-82E1-879FC27AE5D2}" dt="2023-11-09T21:53:49.645" v="233" actId="478"/>
          <ac:spMkLst>
            <pc:docMk/>
            <pc:sldMk cId="923624441" sldId="372"/>
            <ac:spMk id="18" creationId="{F1F91536-4E4C-F4BC-12B4-2394FA2E2097}"/>
          </ac:spMkLst>
        </pc:spChg>
        <pc:spChg chg="del">
          <ac:chgData name="Katherine Mesa" userId="dd7b0dd6-7f91-4ded-8476-0723d8004cb7" providerId="ADAL" clId="{8363306A-C557-4E83-82E1-879FC27AE5D2}" dt="2023-11-12T15:57:35.254" v="3195" actId="478"/>
          <ac:spMkLst>
            <pc:docMk/>
            <pc:sldMk cId="923624441" sldId="372"/>
            <ac:spMk id="29" creationId="{B78BFDFA-0161-B684-2306-8844BA082902}"/>
          </ac:spMkLst>
        </pc:spChg>
        <pc:picChg chg="add mod">
          <ac:chgData name="Katherine Mesa" userId="dd7b0dd6-7f91-4ded-8476-0723d8004cb7" providerId="ADAL" clId="{8363306A-C557-4E83-82E1-879FC27AE5D2}" dt="2023-11-09T21:51:51.295" v="198" actId="1076"/>
          <ac:picMkLst>
            <pc:docMk/>
            <pc:sldMk cId="923624441" sldId="372"/>
            <ac:picMk id="2" creationId="{0FEE73ED-3765-0F94-EB11-226431CD6D6D}"/>
          </ac:picMkLst>
        </pc:picChg>
        <pc:picChg chg="del">
          <ac:chgData name="Katherine Mesa" userId="dd7b0dd6-7f91-4ded-8476-0723d8004cb7" providerId="ADAL" clId="{8363306A-C557-4E83-82E1-879FC27AE5D2}" dt="2023-11-09T21:45:34.006" v="31" actId="478"/>
          <ac:picMkLst>
            <pc:docMk/>
            <pc:sldMk cId="923624441" sldId="372"/>
            <ac:picMk id="7" creationId="{7B8FAA99-85B2-8058-5065-74A3792BC0BB}"/>
          </ac:picMkLst>
        </pc:picChg>
        <pc:picChg chg="add del mod">
          <ac:chgData name="Katherine Mesa" userId="dd7b0dd6-7f91-4ded-8476-0723d8004cb7" providerId="ADAL" clId="{8363306A-C557-4E83-82E1-879FC27AE5D2}" dt="2023-11-09T21:53:48.565" v="232" actId="478"/>
          <ac:picMkLst>
            <pc:docMk/>
            <pc:sldMk cId="923624441" sldId="372"/>
            <ac:picMk id="9" creationId="{5F623031-D9BF-0F3A-0CB3-85E166EE8CD3}"/>
          </ac:picMkLst>
        </pc:picChg>
        <pc:cxnChg chg="del">
          <ac:chgData name="Katherine Mesa" userId="dd7b0dd6-7f91-4ded-8476-0723d8004cb7" providerId="ADAL" clId="{8363306A-C557-4E83-82E1-879FC27AE5D2}" dt="2023-11-09T21:45:40.671" v="35" actId="478"/>
          <ac:cxnSpMkLst>
            <pc:docMk/>
            <pc:sldMk cId="923624441" sldId="372"/>
            <ac:cxnSpMk id="8" creationId="{C9CE6EF9-B46A-0F1F-D619-5093217D7BFA}"/>
          </ac:cxnSpMkLst>
        </pc:cxnChg>
        <pc:cxnChg chg="del">
          <ac:chgData name="Katherine Mesa" userId="dd7b0dd6-7f91-4ded-8476-0723d8004cb7" providerId="ADAL" clId="{8363306A-C557-4E83-82E1-879FC27AE5D2}" dt="2023-11-09T21:45:38.761" v="33" actId="478"/>
          <ac:cxnSpMkLst>
            <pc:docMk/>
            <pc:sldMk cId="923624441" sldId="372"/>
            <ac:cxnSpMk id="12" creationId="{276C1C33-5BDB-9695-FB88-24BA8168AA61}"/>
          </ac:cxnSpMkLst>
        </pc:cxnChg>
        <pc:cxnChg chg="del">
          <ac:chgData name="Katherine Mesa" userId="dd7b0dd6-7f91-4ded-8476-0723d8004cb7" providerId="ADAL" clId="{8363306A-C557-4E83-82E1-879FC27AE5D2}" dt="2023-11-09T21:45:38.331" v="32" actId="478"/>
          <ac:cxnSpMkLst>
            <pc:docMk/>
            <pc:sldMk cId="923624441" sldId="372"/>
            <ac:cxnSpMk id="16" creationId="{AA07B591-16E2-915E-89F0-0E954ADDF42A}"/>
          </ac:cxnSpMkLst>
        </pc:cxnChg>
        <pc:cxnChg chg="add del">
          <ac:chgData name="Katherine Mesa" userId="dd7b0dd6-7f91-4ded-8476-0723d8004cb7" providerId="ADAL" clId="{8363306A-C557-4E83-82E1-879FC27AE5D2}" dt="2023-11-09T21:53:18.396" v="225" actId="11529"/>
          <ac:cxnSpMkLst>
            <pc:docMk/>
            <pc:sldMk cId="923624441" sldId="372"/>
            <ac:cxnSpMk id="20" creationId="{9C706776-7DB7-9DB9-EE38-0A5CA416E869}"/>
          </ac:cxnSpMkLst>
        </pc:cxnChg>
        <pc:cxnChg chg="add mod">
          <ac:chgData name="Katherine Mesa" userId="dd7b0dd6-7f91-4ded-8476-0723d8004cb7" providerId="ADAL" clId="{8363306A-C557-4E83-82E1-879FC27AE5D2}" dt="2023-11-12T15:54:02.271" v="3154" actId="1076"/>
          <ac:cxnSpMkLst>
            <pc:docMk/>
            <pc:sldMk cId="923624441" sldId="372"/>
            <ac:cxnSpMk id="23" creationId="{7A3A37BF-2D80-FA93-4A70-9145684722AB}"/>
          </ac:cxnSpMkLst>
        </pc:cxnChg>
        <pc:cxnChg chg="add del mod">
          <ac:chgData name="Katherine Mesa" userId="dd7b0dd6-7f91-4ded-8476-0723d8004cb7" providerId="ADAL" clId="{8363306A-C557-4E83-82E1-879FC27AE5D2}" dt="2023-11-12T15:53:29.404" v="3145" actId="478"/>
          <ac:cxnSpMkLst>
            <pc:docMk/>
            <pc:sldMk cId="923624441" sldId="372"/>
            <ac:cxnSpMk id="24" creationId="{4846360B-5219-A0B9-0C91-A6655285B463}"/>
          </ac:cxnSpMkLst>
        </pc:cxnChg>
        <pc:cxnChg chg="add del mod">
          <ac:chgData name="Katherine Mesa" userId="dd7b0dd6-7f91-4ded-8476-0723d8004cb7" providerId="ADAL" clId="{8363306A-C557-4E83-82E1-879FC27AE5D2}" dt="2023-11-09T21:53:50.155" v="234" actId="478"/>
          <ac:cxnSpMkLst>
            <pc:docMk/>
            <pc:sldMk cId="923624441" sldId="372"/>
            <ac:cxnSpMk id="25" creationId="{13C8DF39-94E3-CD10-786B-368A67639F1C}"/>
          </ac:cxnSpMkLst>
        </pc:cxnChg>
      </pc:sldChg>
      <pc:sldChg chg="addSp delSp modSp mod">
        <pc:chgData name="Katherine Mesa" userId="dd7b0dd6-7f91-4ded-8476-0723d8004cb7" providerId="ADAL" clId="{8363306A-C557-4E83-82E1-879FC27AE5D2}" dt="2023-11-12T15:58:13.474" v="3212"/>
        <pc:sldMkLst>
          <pc:docMk/>
          <pc:sldMk cId="4084285893" sldId="373"/>
        </pc:sldMkLst>
        <pc:spChg chg="mod">
          <ac:chgData name="Katherine Mesa" userId="dd7b0dd6-7f91-4ded-8476-0723d8004cb7" providerId="ADAL" clId="{8363306A-C557-4E83-82E1-879FC27AE5D2}" dt="2023-11-10T00:47:17.004" v="1887" actId="120"/>
          <ac:spMkLst>
            <pc:docMk/>
            <pc:sldMk cId="4084285893" sldId="373"/>
            <ac:spMk id="5" creationId="{DD0BA89D-1CB4-F8BB-58B8-C54548396518}"/>
          </ac:spMkLst>
        </pc:spChg>
        <pc:spChg chg="mod">
          <ac:chgData name="Katherine Mesa" userId="dd7b0dd6-7f91-4ded-8476-0723d8004cb7" providerId="ADAL" clId="{8363306A-C557-4E83-82E1-879FC27AE5D2}" dt="2023-11-10T00:47:16.748" v="1886" actId="120"/>
          <ac:spMkLst>
            <pc:docMk/>
            <pc:sldMk cId="4084285893" sldId="373"/>
            <ac:spMk id="6" creationId="{97106CF3-7DB3-206A-7917-D5EB897C656B}"/>
          </ac:spMkLst>
        </pc:spChg>
        <pc:spChg chg="mod">
          <ac:chgData name="Katherine Mesa" userId="dd7b0dd6-7f91-4ded-8476-0723d8004cb7" providerId="ADAL" clId="{8363306A-C557-4E83-82E1-879FC27AE5D2}" dt="2023-11-10T00:47:17.841" v="1890" actId="108"/>
          <ac:spMkLst>
            <pc:docMk/>
            <pc:sldMk cId="4084285893" sldId="373"/>
            <ac:spMk id="8" creationId="{FED47EEF-3B8C-F151-7BBD-964DAC67C91E}"/>
          </ac:spMkLst>
        </pc:spChg>
        <pc:spChg chg="mod">
          <ac:chgData name="Katherine Mesa" userId="dd7b0dd6-7f91-4ded-8476-0723d8004cb7" providerId="ADAL" clId="{8363306A-C557-4E83-82E1-879FC27AE5D2}" dt="2023-11-10T00:47:18.265" v="1891" actId="120"/>
          <ac:spMkLst>
            <pc:docMk/>
            <pc:sldMk cId="4084285893" sldId="373"/>
            <ac:spMk id="9" creationId="{74D7EDD9-01C4-D0ED-EA88-BBCE9FE368E6}"/>
          </ac:spMkLst>
        </pc:spChg>
        <pc:spChg chg="mod">
          <ac:chgData name="Katherine Mesa" userId="dd7b0dd6-7f91-4ded-8476-0723d8004cb7" providerId="ADAL" clId="{8363306A-C557-4E83-82E1-879FC27AE5D2}" dt="2023-11-10T00:47:17.240" v="1888" actId="120"/>
          <ac:spMkLst>
            <pc:docMk/>
            <pc:sldMk cId="4084285893" sldId="373"/>
            <ac:spMk id="10" creationId="{22B8251D-6EE9-D085-9A7F-A14FC2206A43}"/>
          </ac:spMkLst>
        </pc:spChg>
        <pc:spChg chg="add mod">
          <ac:chgData name="Katherine Mesa" userId="dd7b0dd6-7f91-4ded-8476-0723d8004cb7" providerId="ADAL" clId="{8363306A-C557-4E83-82E1-879FC27AE5D2}" dt="2023-11-12T15:58:13.474" v="3212"/>
          <ac:spMkLst>
            <pc:docMk/>
            <pc:sldMk cId="4084285893" sldId="373"/>
            <ac:spMk id="11" creationId="{EA527B15-8DF7-EAF1-E0FC-85FB7CC21A0D}"/>
          </ac:spMkLst>
        </pc:spChg>
        <pc:spChg chg="del">
          <ac:chgData name="Katherine Mesa" userId="dd7b0dd6-7f91-4ded-8476-0723d8004cb7" providerId="ADAL" clId="{8363306A-C557-4E83-82E1-879FC27AE5D2}" dt="2023-11-12T15:58:13.236" v="3211" actId="478"/>
          <ac:spMkLst>
            <pc:docMk/>
            <pc:sldMk cId="4084285893" sldId="373"/>
            <ac:spMk id="12" creationId="{A66CCD70-044E-837A-3EB5-7A4A11ABB88C}"/>
          </ac:spMkLst>
        </pc:spChg>
        <pc:graphicFrameChg chg="mod">
          <ac:chgData name="Katherine Mesa" userId="dd7b0dd6-7f91-4ded-8476-0723d8004cb7" providerId="ADAL" clId="{8363306A-C557-4E83-82E1-879FC27AE5D2}" dt="2023-11-10T00:46:27.652" v="1878" actId="207"/>
          <ac:graphicFrameMkLst>
            <pc:docMk/>
            <pc:sldMk cId="4084285893" sldId="373"/>
            <ac:graphicFrameMk id="7" creationId="{BA616FDF-805D-0A6B-B785-9B2AC411BF40}"/>
          </ac:graphicFrameMkLst>
        </pc:graphicFrameChg>
      </pc:sldChg>
      <pc:sldChg chg="addSp modSp add del mod modTransition">
        <pc:chgData name="Katherine Mesa" userId="dd7b0dd6-7f91-4ded-8476-0723d8004cb7" providerId="ADAL" clId="{8363306A-C557-4E83-82E1-879FC27AE5D2}" dt="2023-11-12T15:55:03.079" v="3166" actId="2696"/>
        <pc:sldMkLst>
          <pc:docMk/>
          <pc:sldMk cId="379261825" sldId="374"/>
        </pc:sldMkLst>
        <pc:spChg chg="mod">
          <ac:chgData name="Katherine Mesa" userId="dd7b0dd6-7f91-4ded-8476-0723d8004cb7" providerId="ADAL" clId="{8363306A-C557-4E83-82E1-879FC27AE5D2}" dt="2023-11-09T21:54:58.816" v="267" actId="1076"/>
          <ac:spMkLst>
            <pc:docMk/>
            <pc:sldMk cId="379261825" sldId="374"/>
            <ac:spMk id="18" creationId="{F1F91536-4E4C-F4BC-12B4-2394FA2E2097}"/>
          </ac:spMkLst>
        </pc:spChg>
        <pc:cxnChg chg="add mod">
          <ac:chgData name="Katherine Mesa" userId="dd7b0dd6-7f91-4ded-8476-0723d8004cb7" providerId="ADAL" clId="{8363306A-C557-4E83-82E1-879FC27AE5D2}" dt="2023-11-09T21:55:15.495" v="270" actId="1076"/>
          <ac:cxnSpMkLst>
            <pc:docMk/>
            <pc:sldMk cId="379261825" sldId="374"/>
            <ac:cxnSpMk id="3" creationId="{6196BEDF-60AA-F26C-A1C1-00D377B0F3EC}"/>
          </ac:cxnSpMkLst>
        </pc:cxnChg>
        <pc:cxnChg chg="mod">
          <ac:chgData name="Katherine Mesa" userId="dd7b0dd6-7f91-4ded-8476-0723d8004cb7" providerId="ADAL" clId="{8363306A-C557-4E83-82E1-879FC27AE5D2}" dt="2023-11-09T21:55:01.965" v="268" actId="1076"/>
          <ac:cxnSpMkLst>
            <pc:docMk/>
            <pc:sldMk cId="379261825" sldId="374"/>
            <ac:cxnSpMk id="25" creationId="{13C8DF39-94E3-CD10-786B-368A67639F1C}"/>
          </ac:cxnSpMkLst>
        </pc:cxnChg>
      </pc:sldChg>
      <pc:sldChg chg="addSp delSp modSp add del mod setBg">
        <pc:chgData name="Katherine Mesa" userId="dd7b0dd6-7f91-4ded-8476-0723d8004cb7" providerId="ADAL" clId="{8363306A-C557-4E83-82E1-879FC27AE5D2}" dt="2023-11-09T22:03:38.510" v="443" actId="2696"/>
        <pc:sldMkLst>
          <pc:docMk/>
          <pc:sldMk cId="3402011671" sldId="375"/>
        </pc:sldMkLst>
        <pc:spChg chg="add del mod">
          <ac:chgData name="Katherine Mesa" userId="dd7b0dd6-7f91-4ded-8476-0723d8004cb7" providerId="ADAL" clId="{8363306A-C557-4E83-82E1-879FC27AE5D2}" dt="2023-11-09T21:57:17.260" v="275" actId="478"/>
          <ac:spMkLst>
            <pc:docMk/>
            <pc:sldMk cId="3402011671" sldId="375"/>
            <ac:spMk id="4" creationId="{ABD60938-84D4-455E-54A8-2CC9BB6BEB6D}"/>
          </ac:spMkLst>
        </pc:spChg>
        <pc:spChg chg="add mod ord">
          <ac:chgData name="Katherine Mesa" userId="dd7b0dd6-7f91-4ded-8476-0723d8004cb7" providerId="ADAL" clId="{8363306A-C557-4E83-82E1-879FC27AE5D2}" dt="2023-11-09T22:01:44.575" v="433" actId="1076"/>
          <ac:spMkLst>
            <pc:docMk/>
            <pc:sldMk cId="3402011671" sldId="375"/>
            <ac:spMk id="8" creationId="{6E92E4AB-1FF5-4271-A7C7-A0881E6E7935}"/>
          </ac:spMkLst>
        </pc:spChg>
        <pc:spChg chg="add mod">
          <ac:chgData name="Katherine Mesa" userId="dd7b0dd6-7f91-4ded-8476-0723d8004cb7" providerId="ADAL" clId="{8363306A-C557-4E83-82E1-879FC27AE5D2}" dt="2023-11-09T22:01:47.307" v="434" actId="1076"/>
          <ac:spMkLst>
            <pc:docMk/>
            <pc:sldMk cId="3402011671" sldId="375"/>
            <ac:spMk id="9" creationId="{DB77607D-FD80-D292-FC81-0B32B6552C97}"/>
          </ac:spMkLst>
        </pc:spChg>
        <pc:spChg chg="add mod">
          <ac:chgData name="Katherine Mesa" userId="dd7b0dd6-7f91-4ded-8476-0723d8004cb7" providerId="ADAL" clId="{8363306A-C557-4E83-82E1-879FC27AE5D2}" dt="2023-11-09T22:00:58.115" v="366" actId="1076"/>
          <ac:spMkLst>
            <pc:docMk/>
            <pc:sldMk cId="3402011671" sldId="375"/>
            <ac:spMk id="10" creationId="{B8E70277-EF34-428C-11CC-D6DDDFCEACAC}"/>
          </ac:spMkLst>
        </pc:spChg>
        <pc:spChg chg="del">
          <ac:chgData name="Katherine Mesa" userId="dd7b0dd6-7f91-4ded-8476-0723d8004cb7" providerId="ADAL" clId="{8363306A-C557-4E83-82E1-879FC27AE5D2}" dt="2023-11-09T21:57:15.220" v="274" actId="478"/>
          <ac:spMkLst>
            <pc:docMk/>
            <pc:sldMk cId="3402011671" sldId="375"/>
            <ac:spMk id="23" creationId="{B82F5727-6239-86F7-DF1A-FC0436750EFA}"/>
          </ac:spMkLst>
        </pc:spChg>
        <pc:picChg chg="mod">
          <ac:chgData name="Katherine Mesa" userId="dd7b0dd6-7f91-4ded-8476-0723d8004cb7" providerId="ADAL" clId="{8363306A-C557-4E83-82E1-879FC27AE5D2}" dt="2023-11-09T22:01:41.355" v="431" actId="14100"/>
          <ac:picMkLst>
            <pc:docMk/>
            <pc:sldMk cId="3402011671" sldId="375"/>
            <ac:picMk id="2" creationId="{7552A265-5CCF-B133-1502-C2D2ACB774C1}"/>
          </ac:picMkLst>
        </pc:picChg>
      </pc:sldChg>
      <pc:sldChg chg="addSp delSp modSp add mod modShow">
        <pc:chgData name="Katherine Mesa" userId="dd7b0dd6-7f91-4ded-8476-0723d8004cb7" providerId="ADAL" clId="{8363306A-C557-4E83-82E1-879FC27AE5D2}" dt="2023-11-12T15:57:45.405" v="3200"/>
        <pc:sldMkLst>
          <pc:docMk/>
          <pc:sldMk cId="3780916812" sldId="375"/>
        </pc:sldMkLst>
        <pc:spChg chg="add mod">
          <ac:chgData name="Katherine Mesa" userId="dd7b0dd6-7f91-4ded-8476-0723d8004cb7" providerId="ADAL" clId="{8363306A-C557-4E83-82E1-879FC27AE5D2}" dt="2023-11-12T15:57:45.405" v="3200"/>
          <ac:spMkLst>
            <pc:docMk/>
            <pc:sldMk cId="3780916812" sldId="375"/>
            <ac:spMk id="2" creationId="{64E8BC66-AF1A-52F3-34B6-5C06D8434A0B}"/>
          </ac:spMkLst>
        </pc:spChg>
        <pc:spChg chg="del">
          <ac:chgData name="Katherine Mesa" userId="dd7b0dd6-7f91-4ded-8476-0723d8004cb7" providerId="ADAL" clId="{8363306A-C557-4E83-82E1-879FC27AE5D2}" dt="2023-11-12T15:57:44.456" v="3199" actId="478"/>
          <ac:spMkLst>
            <pc:docMk/>
            <pc:sldMk cId="3780916812" sldId="375"/>
            <ac:spMk id="6" creationId="{611A96CF-3936-45B8-310D-5F0B23463940}"/>
          </ac:spMkLst>
        </pc:spChg>
      </pc:sldChg>
      <pc:sldChg chg="addSp delSp modSp add mod modShow">
        <pc:chgData name="Katherine Mesa" userId="dd7b0dd6-7f91-4ded-8476-0723d8004cb7" providerId="ADAL" clId="{8363306A-C557-4E83-82E1-879FC27AE5D2}" dt="2023-11-12T15:57:48.465" v="3202"/>
        <pc:sldMkLst>
          <pc:docMk/>
          <pc:sldMk cId="657469404" sldId="376"/>
        </pc:sldMkLst>
        <pc:spChg chg="add mod">
          <ac:chgData name="Katherine Mesa" userId="dd7b0dd6-7f91-4ded-8476-0723d8004cb7" providerId="ADAL" clId="{8363306A-C557-4E83-82E1-879FC27AE5D2}" dt="2023-11-12T15:57:48.465" v="3202"/>
          <ac:spMkLst>
            <pc:docMk/>
            <pc:sldMk cId="657469404" sldId="376"/>
            <ac:spMk id="2" creationId="{5463B650-A458-680B-8191-9E8EF5152FBF}"/>
          </ac:spMkLst>
        </pc:spChg>
        <pc:spChg chg="del">
          <ac:chgData name="Katherine Mesa" userId="dd7b0dd6-7f91-4ded-8476-0723d8004cb7" providerId="ADAL" clId="{8363306A-C557-4E83-82E1-879FC27AE5D2}" dt="2023-11-12T15:57:48.208" v="3201" actId="478"/>
          <ac:spMkLst>
            <pc:docMk/>
            <pc:sldMk cId="657469404" sldId="376"/>
            <ac:spMk id="6" creationId="{611A96CF-3936-45B8-310D-5F0B23463940}"/>
          </ac:spMkLst>
        </pc:spChg>
      </pc:sldChg>
      <pc:sldChg chg="addSp delSp modSp add del mod">
        <pc:chgData name="Katherine Mesa" userId="dd7b0dd6-7f91-4ded-8476-0723d8004cb7" providerId="ADAL" clId="{8363306A-C557-4E83-82E1-879FC27AE5D2}" dt="2023-11-09T22:03:39.860" v="444" actId="2696"/>
        <pc:sldMkLst>
          <pc:docMk/>
          <pc:sldMk cId="1188263960" sldId="376"/>
        </pc:sldMkLst>
        <pc:spChg chg="del">
          <ac:chgData name="Katherine Mesa" userId="dd7b0dd6-7f91-4ded-8476-0723d8004cb7" providerId="ADAL" clId="{8363306A-C557-4E83-82E1-879FC27AE5D2}" dt="2023-11-09T22:02:02.735" v="436" actId="478"/>
          <ac:spMkLst>
            <pc:docMk/>
            <pc:sldMk cId="1188263960" sldId="376"/>
            <ac:spMk id="8" creationId="{6E92E4AB-1FF5-4271-A7C7-A0881E6E7935}"/>
          </ac:spMkLst>
        </pc:spChg>
        <pc:spChg chg="del">
          <ac:chgData name="Katherine Mesa" userId="dd7b0dd6-7f91-4ded-8476-0723d8004cb7" providerId="ADAL" clId="{8363306A-C557-4E83-82E1-879FC27AE5D2}" dt="2023-11-09T22:02:03.335" v="437" actId="478"/>
          <ac:spMkLst>
            <pc:docMk/>
            <pc:sldMk cId="1188263960" sldId="376"/>
            <ac:spMk id="9" creationId="{DB77607D-FD80-D292-FC81-0B32B6552C97}"/>
          </ac:spMkLst>
        </pc:spChg>
        <pc:spChg chg="del mod">
          <ac:chgData name="Katherine Mesa" userId="dd7b0dd6-7f91-4ded-8476-0723d8004cb7" providerId="ADAL" clId="{8363306A-C557-4E83-82E1-879FC27AE5D2}" dt="2023-11-09T22:02:03.844" v="439" actId="478"/>
          <ac:spMkLst>
            <pc:docMk/>
            <pc:sldMk cId="1188263960" sldId="376"/>
            <ac:spMk id="10" creationId="{B8E70277-EF34-428C-11CC-D6DDDFCEACAC}"/>
          </ac:spMkLst>
        </pc:spChg>
        <pc:graphicFrameChg chg="add del modGraphic">
          <ac:chgData name="Katherine Mesa" userId="dd7b0dd6-7f91-4ded-8476-0723d8004cb7" providerId="ADAL" clId="{8363306A-C557-4E83-82E1-879FC27AE5D2}" dt="2023-11-09T22:02:54.475" v="441" actId="478"/>
          <ac:graphicFrameMkLst>
            <pc:docMk/>
            <pc:sldMk cId="1188263960" sldId="376"/>
            <ac:graphicFrameMk id="3" creationId="{3532035B-45DF-74B8-E69F-DE2E83673C7A}"/>
          </ac:graphicFrameMkLst>
        </pc:graphicFrameChg>
      </pc:sldChg>
      <pc:sldChg chg="addSp delSp modSp add mod modShow">
        <pc:chgData name="Katherine Mesa" userId="dd7b0dd6-7f91-4ded-8476-0723d8004cb7" providerId="ADAL" clId="{8363306A-C557-4E83-82E1-879FC27AE5D2}" dt="2023-11-12T15:57:52.225" v="3204"/>
        <pc:sldMkLst>
          <pc:docMk/>
          <pc:sldMk cId="3234874817" sldId="377"/>
        </pc:sldMkLst>
        <pc:spChg chg="add mod">
          <ac:chgData name="Katherine Mesa" userId="dd7b0dd6-7f91-4ded-8476-0723d8004cb7" providerId="ADAL" clId="{8363306A-C557-4E83-82E1-879FC27AE5D2}" dt="2023-11-12T15:57:52.225" v="3204"/>
          <ac:spMkLst>
            <pc:docMk/>
            <pc:sldMk cId="3234874817" sldId="377"/>
            <ac:spMk id="2" creationId="{E31A1CBD-8D18-9E0E-44C5-8CC96235D3D4}"/>
          </ac:spMkLst>
        </pc:spChg>
        <pc:spChg chg="del">
          <ac:chgData name="Katherine Mesa" userId="dd7b0dd6-7f91-4ded-8476-0723d8004cb7" providerId="ADAL" clId="{8363306A-C557-4E83-82E1-879FC27AE5D2}" dt="2023-11-12T15:57:51.957" v="3203" actId="478"/>
          <ac:spMkLst>
            <pc:docMk/>
            <pc:sldMk cId="3234874817" sldId="377"/>
            <ac:spMk id="6" creationId="{611A96CF-3936-45B8-310D-5F0B23463940}"/>
          </ac:spMkLst>
        </pc:spChg>
      </pc:sldChg>
      <pc:sldChg chg="addSp delSp modSp add mod modShow">
        <pc:chgData name="Katherine Mesa" userId="dd7b0dd6-7f91-4ded-8476-0723d8004cb7" providerId="ADAL" clId="{8363306A-C557-4E83-82E1-879FC27AE5D2}" dt="2023-11-12T15:57:56.084" v="3206"/>
        <pc:sldMkLst>
          <pc:docMk/>
          <pc:sldMk cId="3988893311" sldId="378"/>
        </pc:sldMkLst>
        <pc:spChg chg="add mod">
          <ac:chgData name="Katherine Mesa" userId="dd7b0dd6-7f91-4ded-8476-0723d8004cb7" providerId="ADAL" clId="{8363306A-C557-4E83-82E1-879FC27AE5D2}" dt="2023-11-12T15:57:56.084" v="3206"/>
          <ac:spMkLst>
            <pc:docMk/>
            <pc:sldMk cId="3988893311" sldId="378"/>
            <ac:spMk id="2" creationId="{CF6818C1-6F91-D2F2-CE66-B1513E76027E}"/>
          </ac:spMkLst>
        </pc:spChg>
        <pc:spChg chg="del">
          <ac:chgData name="Katherine Mesa" userId="dd7b0dd6-7f91-4ded-8476-0723d8004cb7" providerId="ADAL" clId="{8363306A-C557-4E83-82E1-879FC27AE5D2}" dt="2023-11-12T15:57:55.847" v="3205" actId="478"/>
          <ac:spMkLst>
            <pc:docMk/>
            <pc:sldMk cId="3988893311" sldId="378"/>
            <ac:spMk id="6" creationId="{611A96CF-3936-45B8-310D-5F0B23463940}"/>
          </ac:spMkLst>
        </pc:spChg>
      </pc:sldChg>
      <pc:sldChg chg="addSp delSp modSp add mod modShow">
        <pc:chgData name="Katherine Mesa" userId="dd7b0dd6-7f91-4ded-8476-0723d8004cb7" providerId="ADAL" clId="{8363306A-C557-4E83-82E1-879FC27AE5D2}" dt="2023-11-12T15:58:00.230" v="3208"/>
        <pc:sldMkLst>
          <pc:docMk/>
          <pc:sldMk cId="4014613579" sldId="379"/>
        </pc:sldMkLst>
        <pc:spChg chg="add mod">
          <ac:chgData name="Katherine Mesa" userId="dd7b0dd6-7f91-4ded-8476-0723d8004cb7" providerId="ADAL" clId="{8363306A-C557-4E83-82E1-879FC27AE5D2}" dt="2023-11-12T15:58:00.230" v="3208"/>
          <ac:spMkLst>
            <pc:docMk/>
            <pc:sldMk cId="4014613579" sldId="379"/>
            <ac:spMk id="2" creationId="{5814D8BF-1202-6974-17F5-8D4DE9B26514}"/>
          </ac:spMkLst>
        </pc:spChg>
        <pc:spChg chg="del">
          <ac:chgData name="Katherine Mesa" userId="dd7b0dd6-7f91-4ded-8476-0723d8004cb7" providerId="ADAL" clId="{8363306A-C557-4E83-82E1-879FC27AE5D2}" dt="2023-11-12T15:58:00.039" v="3207" actId="478"/>
          <ac:spMkLst>
            <pc:docMk/>
            <pc:sldMk cId="4014613579" sldId="379"/>
            <ac:spMk id="6" creationId="{611A96CF-3936-45B8-310D-5F0B23463940}"/>
          </ac:spMkLst>
        </pc:spChg>
      </pc:sldChg>
      <pc:sldChg chg="addSp delSp modSp add mod modClrScheme modShow chgLayout">
        <pc:chgData name="Katherine Mesa" userId="dd7b0dd6-7f91-4ded-8476-0723d8004cb7" providerId="ADAL" clId="{8363306A-C557-4E83-82E1-879FC27AE5D2}" dt="2023-11-12T15:58:39.052" v="3229"/>
        <pc:sldMkLst>
          <pc:docMk/>
          <pc:sldMk cId="879554668" sldId="380"/>
        </pc:sldMkLst>
        <pc:spChg chg="add mod">
          <ac:chgData name="Katherine Mesa" userId="dd7b0dd6-7f91-4ded-8476-0723d8004cb7" providerId="ADAL" clId="{8363306A-C557-4E83-82E1-879FC27AE5D2}" dt="2023-11-12T15:58:39.052" v="3229"/>
          <ac:spMkLst>
            <pc:docMk/>
            <pc:sldMk cId="879554668" sldId="380"/>
            <ac:spMk id="2" creationId="{E3016BE8-CF8C-FB3A-813E-DFEF5BB0EB6B}"/>
          </ac:spMkLst>
        </pc:spChg>
        <pc:spChg chg="del">
          <ac:chgData name="Katherine Mesa" userId="dd7b0dd6-7f91-4ded-8476-0723d8004cb7" providerId="ADAL" clId="{8363306A-C557-4E83-82E1-879FC27AE5D2}" dt="2023-11-09T22:17:09.979" v="479" actId="26606"/>
          <ac:spMkLst>
            <pc:docMk/>
            <pc:sldMk cId="879554668" sldId="380"/>
            <ac:spMk id="3" creationId="{74BC3426-83BD-28FF-BA17-3D1E091E3A69}"/>
          </ac:spMkLst>
        </pc:spChg>
        <pc:spChg chg="mod">
          <ac:chgData name="Katherine Mesa" userId="dd7b0dd6-7f91-4ded-8476-0723d8004cb7" providerId="ADAL" clId="{8363306A-C557-4E83-82E1-879FC27AE5D2}" dt="2023-11-09T22:18:00.595" v="512" actId="1076"/>
          <ac:spMkLst>
            <pc:docMk/>
            <pc:sldMk cId="879554668" sldId="380"/>
            <ac:spMk id="5" creationId="{C7E91482-6119-D665-1B34-DC438710EBB5}"/>
          </ac:spMkLst>
        </pc:spChg>
        <pc:spChg chg="mod ord">
          <ac:chgData name="Katherine Mesa" userId="dd7b0dd6-7f91-4ded-8476-0723d8004cb7" providerId="ADAL" clId="{8363306A-C557-4E83-82E1-879FC27AE5D2}" dt="2023-11-09T22:17:21.024" v="480" actId="26606"/>
          <ac:spMkLst>
            <pc:docMk/>
            <pc:sldMk cId="879554668" sldId="380"/>
            <ac:spMk id="6" creationId="{EB0E3564-AC10-7763-9FF7-AECA4F1813AB}"/>
          </ac:spMkLst>
        </pc:spChg>
        <pc:spChg chg="add del mod">
          <ac:chgData name="Katherine Mesa" userId="dd7b0dd6-7f91-4ded-8476-0723d8004cb7" providerId="ADAL" clId="{8363306A-C557-4E83-82E1-879FC27AE5D2}" dt="2023-11-09T23:10:52.064" v="1300" actId="478"/>
          <ac:spMkLst>
            <pc:docMk/>
            <pc:sldMk cId="879554668" sldId="380"/>
            <ac:spMk id="7" creationId="{DB9E806E-FED7-FB23-B69F-415ED916D57B}"/>
          </ac:spMkLst>
        </pc:spChg>
        <pc:spChg chg="add mod">
          <ac:chgData name="Katherine Mesa" userId="dd7b0dd6-7f91-4ded-8476-0723d8004cb7" providerId="ADAL" clId="{8363306A-C557-4E83-82E1-879FC27AE5D2}" dt="2023-11-09T23:22:11.565" v="1406" actId="1076"/>
          <ac:spMkLst>
            <pc:docMk/>
            <pc:sldMk cId="879554668" sldId="380"/>
            <ac:spMk id="8" creationId="{E72F4B81-DF85-2353-620C-8C5E9885D46B}"/>
          </ac:spMkLst>
        </pc:spChg>
        <pc:spChg chg="add del mod">
          <ac:chgData name="Katherine Mesa" userId="dd7b0dd6-7f91-4ded-8476-0723d8004cb7" providerId="ADAL" clId="{8363306A-C557-4E83-82E1-879FC27AE5D2}" dt="2023-11-09T23:11:54.461" v="1337" actId="11529"/>
          <ac:spMkLst>
            <pc:docMk/>
            <pc:sldMk cId="879554668" sldId="380"/>
            <ac:spMk id="9" creationId="{EF792566-1D56-EFA3-6BAF-4C54E9280346}"/>
          </ac:spMkLst>
        </pc:spChg>
        <pc:spChg chg="add mod">
          <ac:chgData name="Katherine Mesa" userId="dd7b0dd6-7f91-4ded-8476-0723d8004cb7" providerId="ADAL" clId="{8363306A-C557-4E83-82E1-879FC27AE5D2}" dt="2023-11-09T23:22:13.815" v="1407" actId="1076"/>
          <ac:spMkLst>
            <pc:docMk/>
            <pc:sldMk cId="879554668" sldId="380"/>
            <ac:spMk id="10" creationId="{53763A41-35B2-30FC-4148-9FD8F0449CDF}"/>
          </ac:spMkLst>
        </pc:spChg>
        <pc:spChg chg="add del mod">
          <ac:chgData name="Katherine Mesa" userId="dd7b0dd6-7f91-4ded-8476-0723d8004cb7" providerId="ADAL" clId="{8363306A-C557-4E83-82E1-879FC27AE5D2}" dt="2023-11-09T22:17:21.024" v="480" actId="26606"/>
          <ac:spMkLst>
            <pc:docMk/>
            <pc:sldMk cId="879554668" sldId="380"/>
            <ac:spMk id="11" creationId="{630BB2A6-E7AD-16F3-734D-039B7576775E}"/>
          </ac:spMkLst>
        </pc:spChg>
        <pc:spChg chg="add del mod">
          <ac:chgData name="Katherine Mesa" userId="dd7b0dd6-7f91-4ded-8476-0723d8004cb7" providerId="ADAL" clId="{8363306A-C557-4E83-82E1-879FC27AE5D2}" dt="2023-11-09T22:17:21.024" v="480" actId="26606"/>
          <ac:spMkLst>
            <pc:docMk/>
            <pc:sldMk cId="879554668" sldId="380"/>
            <ac:spMk id="13" creationId="{C3B95ECC-7F33-CC90-D40F-E0F164A55301}"/>
          </ac:spMkLst>
        </pc:spChg>
        <pc:spChg chg="add del mod">
          <ac:chgData name="Katherine Mesa" userId="dd7b0dd6-7f91-4ded-8476-0723d8004cb7" providerId="ADAL" clId="{8363306A-C557-4E83-82E1-879FC27AE5D2}" dt="2023-11-09T23:12:43.545" v="1348" actId="478"/>
          <ac:spMkLst>
            <pc:docMk/>
            <pc:sldMk cId="879554668" sldId="380"/>
            <ac:spMk id="14" creationId="{83DACAAB-6516-1C0F-0406-8F792A7FA0B3}"/>
          </ac:spMkLst>
        </pc:spChg>
        <pc:spChg chg="add del mod">
          <ac:chgData name="Katherine Mesa" userId="dd7b0dd6-7f91-4ded-8476-0723d8004cb7" providerId="ADAL" clId="{8363306A-C557-4E83-82E1-879FC27AE5D2}" dt="2023-11-09T23:12:47.840" v="1350" actId="478"/>
          <ac:spMkLst>
            <pc:docMk/>
            <pc:sldMk cId="879554668" sldId="380"/>
            <ac:spMk id="16" creationId="{AC596AD8-4267-71F2-AC83-C0BD9C96D026}"/>
          </ac:spMkLst>
        </pc:spChg>
        <pc:spChg chg="add mod">
          <ac:chgData name="Katherine Mesa" userId="dd7b0dd6-7f91-4ded-8476-0723d8004cb7" providerId="ADAL" clId="{8363306A-C557-4E83-82E1-879FC27AE5D2}" dt="2023-11-09T22:17:21.024" v="480" actId="26606"/>
          <ac:spMkLst>
            <pc:docMk/>
            <pc:sldMk cId="879554668" sldId="380"/>
            <ac:spMk id="18" creationId="{B2580918-A09D-5E2F-4135-F24DA7BF9073}"/>
          </ac:spMkLst>
        </pc:spChg>
        <pc:spChg chg="add mod">
          <ac:chgData name="Katherine Mesa" userId="dd7b0dd6-7f91-4ded-8476-0723d8004cb7" providerId="ADAL" clId="{8363306A-C557-4E83-82E1-879FC27AE5D2}" dt="2023-11-09T23:24:12.380" v="1462" actId="1582"/>
          <ac:spMkLst>
            <pc:docMk/>
            <pc:sldMk cId="879554668" sldId="380"/>
            <ac:spMk id="19" creationId="{75701BCB-5225-459A-6559-955D5736F9A6}"/>
          </ac:spMkLst>
        </pc:spChg>
        <pc:spChg chg="add del mod">
          <ac:chgData name="Katherine Mesa" userId="dd7b0dd6-7f91-4ded-8476-0723d8004cb7" providerId="ADAL" clId="{8363306A-C557-4E83-82E1-879FC27AE5D2}" dt="2023-11-09T23:12:41.146" v="1347" actId="478"/>
          <ac:spMkLst>
            <pc:docMk/>
            <pc:sldMk cId="879554668" sldId="380"/>
            <ac:spMk id="20" creationId="{67F14433-A1D8-67D2-DE14-B6027F2D01CF}"/>
          </ac:spMkLst>
        </pc:spChg>
        <pc:spChg chg="add del mod">
          <ac:chgData name="Katherine Mesa" userId="dd7b0dd6-7f91-4ded-8476-0723d8004cb7" providerId="ADAL" clId="{8363306A-C557-4E83-82E1-879FC27AE5D2}" dt="2023-11-09T23:21:54.655" v="1400" actId="478"/>
          <ac:spMkLst>
            <pc:docMk/>
            <pc:sldMk cId="879554668" sldId="380"/>
            <ac:spMk id="21" creationId="{A0FA909B-F135-ED61-05C1-5841F2A1364B}"/>
          </ac:spMkLst>
        </pc:spChg>
        <pc:spChg chg="add del mod">
          <ac:chgData name="Katherine Mesa" userId="dd7b0dd6-7f91-4ded-8476-0723d8004cb7" providerId="ADAL" clId="{8363306A-C557-4E83-82E1-879FC27AE5D2}" dt="2023-11-09T23:12:46.370" v="1349" actId="478"/>
          <ac:spMkLst>
            <pc:docMk/>
            <pc:sldMk cId="879554668" sldId="380"/>
            <ac:spMk id="22" creationId="{D4F6CC58-3F11-AFDE-FE47-3DC9CBA7A516}"/>
          </ac:spMkLst>
        </pc:spChg>
        <pc:spChg chg="add del mod">
          <ac:chgData name="Katherine Mesa" userId="dd7b0dd6-7f91-4ded-8476-0723d8004cb7" providerId="ADAL" clId="{8363306A-C557-4E83-82E1-879FC27AE5D2}" dt="2023-11-09T23:21:44.285" v="1394" actId="478"/>
          <ac:spMkLst>
            <pc:docMk/>
            <pc:sldMk cId="879554668" sldId="380"/>
            <ac:spMk id="23" creationId="{4766F135-AFF7-D4C3-F008-A9E86E3365BD}"/>
          </ac:spMkLst>
        </pc:spChg>
        <pc:spChg chg="add mod">
          <ac:chgData name="Katherine Mesa" userId="dd7b0dd6-7f91-4ded-8476-0723d8004cb7" providerId="ADAL" clId="{8363306A-C557-4E83-82E1-879FC27AE5D2}" dt="2023-11-09T23:24:15.505" v="1463" actId="108"/>
          <ac:spMkLst>
            <pc:docMk/>
            <pc:sldMk cId="879554668" sldId="380"/>
            <ac:spMk id="24" creationId="{2D115E94-3C48-540B-EE47-551149FDB308}"/>
          </ac:spMkLst>
        </pc:spChg>
        <pc:graphicFrameChg chg="add del mod modGraphic">
          <ac:chgData name="Katherine Mesa" userId="dd7b0dd6-7f91-4ded-8476-0723d8004cb7" providerId="ADAL" clId="{8363306A-C557-4E83-82E1-879FC27AE5D2}" dt="2023-11-09T23:17:10.560" v="1353" actId="478"/>
          <ac:graphicFrameMkLst>
            <pc:docMk/>
            <pc:sldMk cId="879554668" sldId="380"/>
            <ac:graphicFrameMk id="17" creationId="{49C953AE-82F1-21CA-B771-82B2D6327203}"/>
          </ac:graphicFrameMkLst>
        </pc:graphicFrameChg>
        <pc:picChg chg="add mod ord">
          <ac:chgData name="Katherine Mesa" userId="dd7b0dd6-7f91-4ded-8476-0723d8004cb7" providerId="ADAL" clId="{8363306A-C557-4E83-82E1-879FC27AE5D2}" dt="2023-11-09T23:22:08.636" v="1405" actId="1076"/>
          <ac:picMkLst>
            <pc:docMk/>
            <pc:sldMk cId="879554668" sldId="380"/>
            <ac:picMk id="4" creationId="{DE912096-57C6-93A3-9686-0D0E2D4A6296}"/>
          </ac:picMkLst>
        </pc:picChg>
        <pc:cxnChg chg="add del">
          <ac:chgData name="Katherine Mesa" userId="dd7b0dd6-7f91-4ded-8476-0723d8004cb7" providerId="ADAL" clId="{8363306A-C557-4E83-82E1-879FC27AE5D2}" dt="2023-11-09T23:23:11.950" v="1412" actId="11529"/>
          <ac:cxnSpMkLst>
            <pc:docMk/>
            <pc:sldMk cId="879554668" sldId="380"/>
            <ac:cxnSpMk id="26" creationId="{34A75462-BBA4-DA09-C06E-1B05E478CE27}"/>
          </ac:cxnSpMkLst>
        </pc:cxnChg>
        <pc:cxnChg chg="add mod">
          <ac:chgData name="Katherine Mesa" userId="dd7b0dd6-7f91-4ded-8476-0723d8004cb7" providerId="ADAL" clId="{8363306A-C557-4E83-82E1-879FC27AE5D2}" dt="2023-11-09T23:25:04.170" v="1469" actId="14100"/>
          <ac:cxnSpMkLst>
            <pc:docMk/>
            <pc:sldMk cId="879554668" sldId="380"/>
            <ac:cxnSpMk id="28" creationId="{298DCAE7-7F0F-C4AC-F7C7-532234AE5D89}"/>
          </ac:cxnSpMkLst>
        </pc:cxnChg>
        <pc:cxnChg chg="add mod">
          <ac:chgData name="Katherine Mesa" userId="dd7b0dd6-7f91-4ded-8476-0723d8004cb7" providerId="ADAL" clId="{8363306A-C557-4E83-82E1-879FC27AE5D2}" dt="2023-11-09T23:25:04.170" v="1469" actId="14100"/>
          <ac:cxnSpMkLst>
            <pc:docMk/>
            <pc:sldMk cId="879554668" sldId="380"/>
            <ac:cxnSpMk id="29" creationId="{0C743FAF-DFF0-6448-F766-F895021E0602}"/>
          </ac:cxnSpMkLst>
        </pc:cxnChg>
      </pc:sldChg>
      <pc:sldChg chg="addSp delSp modSp add del mod">
        <pc:chgData name="Katherine Mesa" userId="dd7b0dd6-7f91-4ded-8476-0723d8004cb7" providerId="ADAL" clId="{8363306A-C557-4E83-82E1-879FC27AE5D2}" dt="2023-11-09T23:40:50.466" v="1616" actId="2696"/>
        <pc:sldMkLst>
          <pc:docMk/>
          <pc:sldMk cId="2918711711" sldId="381"/>
        </pc:sldMkLst>
        <pc:spChg chg="add del mod">
          <ac:chgData name="Katherine Mesa" userId="dd7b0dd6-7f91-4ded-8476-0723d8004cb7" providerId="ADAL" clId="{8363306A-C557-4E83-82E1-879FC27AE5D2}" dt="2023-11-09T22:19:58.568" v="539" actId="478"/>
          <ac:spMkLst>
            <pc:docMk/>
            <pc:sldMk cId="2918711711" sldId="381"/>
            <ac:spMk id="3" creationId="{B78D5CF8-C6F9-9C02-37CD-101DDE25C7F4}"/>
          </ac:spMkLst>
        </pc:spChg>
        <pc:spChg chg="mod">
          <ac:chgData name="Katherine Mesa" userId="dd7b0dd6-7f91-4ded-8476-0723d8004cb7" providerId="ADAL" clId="{8363306A-C557-4E83-82E1-879FC27AE5D2}" dt="2023-11-09T22:27:43.325" v="672" actId="1076"/>
          <ac:spMkLst>
            <pc:docMk/>
            <pc:sldMk cId="2918711711" sldId="381"/>
            <ac:spMk id="5" creationId="{C7E91482-6119-D665-1B34-DC438710EBB5}"/>
          </ac:spMkLst>
        </pc:spChg>
        <pc:spChg chg="add del mod">
          <ac:chgData name="Katherine Mesa" userId="dd7b0dd6-7f91-4ded-8476-0723d8004cb7" providerId="ADAL" clId="{8363306A-C557-4E83-82E1-879FC27AE5D2}" dt="2023-11-09T22:19:59.169" v="540" actId="478"/>
          <ac:spMkLst>
            <pc:docMk/>
            <pc:sldMk cId="2918711711" sldId="381"/>
            <ac:spMk id="8" creationId="{DEE01BF9-A765-7DA0-F5EA-4B5E7BE47BC0}"/>
          </ac:spMkLst>
        </pc:spChg>
        <pc:spChg chg="add del mod">
          <ac:chgData name="Katherine Mesa" userId="dd7b0dd6-7f91-4ded-8476-0723d8004cb7" providerId="ADAL" clId="{8363306A-C557-4E83-82E1-879FC27AE5D2}" dt="2023-11-09T22:22:06.364" v="567" actId="478"/>
          <ac:spMkLst>
            <pc:docMk/>
            <pc:sldMk cId="2918711711" sldId="381"/>
            <ac:spMk id="9" creationId="{EF641053-C541-9EBA-2D9A-7F658B680D17}"/>
          </ac:spMkLst>
        </pc:spChg>
        <pc:spChg chg="add del mod">
          <ac:chgData name="Katherine Mesa" userId="dd7b0dd6-7f91-4ded-8476-0723d8004cb7" providerId="ADAL" clId="{8363306A-C557-4E83-82E1-879FC27AE5D2}" dt="2023-11-09T22:20:47.878" v="552" actId="478"/>
          <ac:spMkLst>
            <pc:docMk/>
            <pc:sldMk cId="2918711711" sldId="381"/>
            <ac:spMk id="10" creationId="{E7DF0D8A-A4F2-BB47-5860-7158861C4B13}"/>
          </ac:spMkLst>
        </pc:spChg>
        <pc:spChg chg="add del mod">
          <ac:chgData name="Katherine Mesa" userId="dd7b0dd6-7f91-4ded-8476-0723d8004cb7" providerId="ADAL" clId="{8363306A-C557-4E83-82E1-879FC27AE5D2}" dt="2023-11-09T22:20:47.419" v="551" actId="478"/>
          <ac:spMkLst>
            <pc:docMk/>
            <pc:sldMk cId="2918711711" sldId="381"/>
            <ac:spMk id="11" creationId="{F00B675A-48FB-DF9C-75B1-47B7F5A3F358}"/>
          </ac:spMkLst>
        </pc:spChg>
        <pc:spChg chg="add del mod">
          <ac:chgData name="Katherine Mesa" userId="dd7b0dd6-7f91-4ded-8476-0723d8004cb7" providerId="ADAL" clId="{8363306A-C557-4E83-82E1-879FC27AE5D2}" dt="2023-11-09T22:22:06.813" v="568" actId="478"/>
          <ac:spMkLst>
            <pc:docMk/>
            <pc:sldMk cId="2918711711" sldId="381"/>
            <ac:spMk id="12" creationId="{CB2087EC-95CF-C027-2923-CF0687D68FAD}"/>
          </ac:spMkLst>
        </pc:spChg>
        <pc:spChg chg="add del mod">
          <ac:chgData name="Katherine Mesa" userId="dd7b0dd6-7f91-4ded-8476-0723d8004cb7" providerId="ADAL" clId="{8363306A-C557-4E83-82E1-879FC27AE5D2}" dt="2023-11-09T22:22:07.164" v="569" actId="478"/>
          <ac:spMkLst>
            <pc:docMk/>
            <pc:sldMk cId="2918711711" sldId="381"/>
            <ac:spMk id="13" creationId="{B9B709A7-BC90-EDE2-21A5-B4F5903DD1AA}"/>
          </ac:spMkLst>
        </pc:spChg>
        <pc:spChg chg="add del mod">
          <ac:chgData name="Katherine Mesa" userId="dd7b0dd6-7f91-4ded-8476-0723d8004cb7" providerId="ADAL" clId="{8363306A-C557-4E83-82E1-879FC27AE5D2}" dt="2023-11-09T22:22:07.464" v="570" actId="478"/>
          <ac:spMkLst>
            <pc:docMk/>
            <pc:sldMk cId="2918711711" sldId="381"/>
            <ac:spMk id="14" creationId="{6B72B125-9FFC-24D2-F3AD-DFFB78AF6BB1}"/>
          </ac:spMkLst>
        </pc:spChg>
        <pc:spChg chg="add del mod">
          <ac:chgData name="Katherine Mesa" userId="dd7b0dd6-7f91-4ded-8476-0723d8004cb7" providerId="ADAL" clId="{8363306A-C557-4E83-82E1-879FC27AE5D2}" dt="2023-11-09T22:22:07.814" v="571" actId="478"/>
          <ac:spMkLst>
            <pc:docMk/>
            <pc:sldMk cId="2918711711" sldId="381"/>
            <ac:spMk id="15" creationId="{C76EED7E-34CF-2152-3177-3AFDB855EFC9}"/>
          </ac:spMkLst>
        </pc:spChg>
        <pc:spChg chg="add mod">
          <ac:chgData name="Katherine Mesa" userId="dd7b0dd6-7f91-4ded-8476-0723d8004cb7" providerId="ADAL" clId="{8363306A-C557-4E83-82E1-879FC27AE5D2}" dt="2023-11-09T23:36:51.257" v="1585" actId="1076"/>
          <ac:spMkLst>
            <pc:docMk/>
            <pc:sldMk cId="2918711711" sldId="381"/>
            <ac:spMk id="16" creationId="{5874209E-CC08-EB29-3DCD-D3A4766AED0D}"/>
          </ac:spMkLst>
        </pc:spChg>
        <pc:spChg chg="add mod">
          <ac:chgData name="Katherine Mesa" userId="dd7b0dd6-7f91-4ded-8476-0723d8004cb7" providerId="ADAL" clId="{8363306A-C557-4E83-82E1-879FC27AE5D2}" dt="2023-11-09T23:38:00.014" v="1588" actId="1076"/>
          <ac:spMkLst>
            <pc:docMk/>
            <pc:sldMk cId="2918711711" sldId="381"/>
            <ac:spMk id="17" creationId="{EDB99A09-52BF-BDA4-6D85-8FD5DD6F3B36}"/>
          </ac:spMkLst>
        </pc:spChg>
        <pc:spChg chg="add mod">
          <ac:chgData name="Katherine Mesa" userId="dd7b0dd6-7f91-4ded-8476-0723d8004cb7" providerId="ADAL" clId="{8363306A-C557-4E83-82E1-879FC27AE5D2}" dt="2023-11-09T23:36:44.234" v="1584" actId="1076"/>
          <ac:spMkLst>
            <pc:docMk/>
            <pc:sldMk cId="2918711711" sldId="381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2:19:56.869" v="537" actId="478"/>
          <ac:spMkLst>
            <pc:docMk/>
            <pc:sldMk cId="2918711711" sldId="381"/>
            <ac:spMk id="20" creationId="{67F14433-A1D8-67D2-DE14-B6027F2D01CF}"/>
          </ac:spMkLst>
        </pc:spChg>
        <pc:spChg chg="add mod">
          <ac:chgData name="Katherine Mesa" userId="dd7b0dd6-7f91-4ded-8476-0723d8004cb7" providerId="ADAL" clId="{8363306A-C557-4E83-82E1-879FC27AE5D2}" dt="2023-11-09T23:30:25.018" v="1528" actId="1076"/>
          <ac:spMkLst>
            <pc:docMk/>
            <pc:sldMk cId="2918711711" sldId="381"/>
            <ac:spMk id="21" creationId="{4C27B708-A6C1-6613-E6B6-4C10C890A1AB}"/>
          </ac:spMkLst>
        </pc:spChg>
        <pc:spChg chg="del">
          <ac:chgData name="Katherine Mesa" userId="dd7b0dd6-7f91-4ded-8476-0723d8004cb7" providerId="ADAL" clId="{8363306A-C557-4E83-82E1-879FC27AE5D2}" dt="2023-11-09T22:19:57.938" v="538" actId="478"/>
          <ac:spMkLst>
            <pc:docMk/>
            <pc:sldMk cId="2918711711" sldId="381"/>
            <ac:spMk id="22" creationId="{D4F6CC58-3F11-AFDE-FE47-3DC9CBA7A516}"/>
          </ac:spMkLst>
        </pc:spChg>
        <pc:spChg chg="add mod">
          <ac:chgData name="Katherine Mesa" userId="dd7b0dd6-7f91-4ded-8476-0723d8004cb7" providerId="ADAL" clId="{8363306A-C557-4E83-82E1-879FC27AE5D2}" dt="2023-11-09T23:30:31.823" v="1530" actId="1076"/>
          <ac:spMkLst>
            <pc:docMk/>
            <pc:sldMk cId="2918711711" sldId="381"/>
            <ac:spMk id="23" creationId="{E295C138-9BD9-739F-4271-DD65EF75FC9A}"/>
          </ac:spMkLst>
        </pc:spChg>
        <pc:spChg chg="add del mod">
          <ac:chgData name="Katherine Mesa" userId="dd7b0dd6-7f91-4ded-8476-0723d8004cb7" providerId="ADAL" clId="{8363306A-C557-4E83-82E1-879FC27AE5D2}" dt="2023-11-09T23:27:23.629" v="1499" actId="478"/>
          <ac:spMkLst>
            <pc:docMk/>
            <pc:sldMk cId="2918711711" sldId="381"/>
            <ac:spMk id="26" creationId="{28616276-0670-FF61-48BF-F08E85B7360E}"/>
          </ac:spMkLst>
        </pc:spChg>
        <pc:spChg chg="add del mod">
          <ac:chgData name="Katherine Mesa" userId="dd7b0dd6-7f91-4ded-8476-0723d8004cb7" providerId="ADAL" clId="{8363306A-C557-4E83-82E1-879FC27AE5D2}" dt="2023-11-09T23:27:25.543" v="1502" actId="478"/>
          <ac:spMkLst>
            <pc:docMk/>
            <pc:sldMk cId="2918711711" sldId="381"/>
            <ac:spMk id="27" creationId="{955BB712-DCAA-449A-B519-8328E3C73E13}"/>
          </ac:spMkLst>
        </pc:spChg>
        <pc:spChg chg="add del mod">
          <ac:chgData name="Katherine Mesa" userId="dd7b0dd6-7f91-4ded-8476-0723d8004cb7" providerId="ADAL" clId="{8363306A-C557-4E83-82E1-879FC27AE5D2}" dt="2023-11-09T23:27:26.731" v="1504" actId="478"/>
          <ac:spMkLst>
            <pc:docMk/>
            <pc:sldMk cId="2918711711" sldId="381"/>
            <ac:spMk id="28" creationId="{6700E2D7-79AE-04C6-1EE7-1E6F7A7D1AF3}"/>
          </ac:spMkLst>
        </pc:spChg>
        <pc:spChg chg="add del mod">
          <ac:chgData name="Katherine Mesa" userId="dd7b0dd6-7f91-4ded-8476-0723d8004cb7" providerId="ADAL" clId="{8363306A-C557-4E83-82E1-879FC27AE5D2}" dt="2023-11-09T23:27:29.374" v="1506" actId="478"/>
          <ac:spMkLst>
            <pc:docMk/>
            <pc:sldMk cId="2918711711" sldId="381"/>
            <ac:spMk id="29" creationId="{21591295-233F-8831-4FE4-D427FBA0DC9C}"/>
          </ac:spMkLst>
        </pc:spChg>
        <pc:spChg chg="add del mod">
          <ac:chgData name="Katherine Mesa" userId="dd7b0dd6-7f91-4ded-8476-0723d8004cb7" providerId="ADAL" clId="{8363306A-C557-4E83-82E1-879FC27AE5D2}" dt="2023-11-09T23:27:31.560" v="1509" actId="478"/>
          <ac:spMkLst>
            <pc:docMk/>
            <pc:sldMk cId="2918711711" sldId="381"/>
            <ac:spMk id="30" creationId="{F8817A9C-A093-DF00-E075-972CECE2ED88}"/>
          </ac:spMkLst>
        </pc:spChg>
        <pc:spChg chg="add del mod">
          <ac:chgData name="Katherine Mesa" userId="dd7b0dd6-7f91-4ded-8476-0723d8004cb7" providerId="ADAL" clId="{8363306A-C557-4E83-82E1-879FC27AE5D2}" dt="2023-11-09T23:27:24.439" v="1500" actId="478"/>
          <ac:spMkLst>
            <pc:docMk/>
            <pc:sldMk cId="2918711711" sldId="381"/>
            <ac:spMk id="31" creationId="{5126E38F-7422-B0EE-5F7E-7FF3782FD986}"/>
          </ac:spMkLst>
        </pc:spChg>
        <pc:spChg chg="add del mod">
          <ac:chgData name="Katherine Mesa" userId="dd7b0dd6-7f91-4ded-8476-0723d8004cb7" providerId="ADAL" clId="{8363306A-C557-4E83-82E1-879FC27AE5D2}" dt="2023-11-09T23:27:25.097" v="1501" actId="478"/>
          <ac:spMkLst>
            <pc:docMk/>
            <pc:sldMk cId="2918711711" sldId="381"/>
            <ac:spMk id="32" creationId="{59B665D0-3D07-63A0-C5EF-8E34122D66B3}"/>
          </ac:spMkLst>
        </pc:spChg>
        <pc:spChg chg="add del mod">
          <ac:chgData name="Katherine Mesa" userId="dd7b0dd6-7f91-4ded-8476-0723d8004cb7" providerId="ADAL" clId="{8363306A-C557-4E83-82E1-879FC27AE5D2}" dt="2023-11-09T23:27:26.359" v="1503" actId="478"/>
          <ac:spMkLst>
            <pc:docMk/>
            <pc:sldMk cId="2918711711" sldId="381"/>
            <ac:spMk id="33" creationId="{6D6F19FF-C3E3-D4EA-D607-BB67B61959B3}"/>
          </ac:spMkLst>
        </pc:spChg>
        <pc:spChg chg="add del mod">
          <ac:chgData name="Katherine Mesa" userId="dd7b0dd6-7f91-4ded-8476-0723d8004cb7" providerId="ADAL" clId="{8363306A-C557-4E83-82E1-879FC27AE5D2}" dt="2023-11-09T23:27:28.735" v="1505" actId="478"/>
          <ac:spMkLst>
            <pc:docMk/>
            <pc:sldMk cId="2918711711" sldId="381"/>
            <ac:spMk id="34" creationId="{F0426C37-8551-384C-B0F3-7EC6DCE01589}"/>
          </ac:spMkLst>
        </pc:spChg>
        <pc:spChg chg="add del mod">
          <ac:chgData name="Katherine Mesa" userId="dd7b0dd6-7f91-4ded-8476-0723d8004cb7" providerId="ADAL" clId="{8363306A-C557-4E83-82E1-879FC27AE5D2}" dt="2023-11-09T23:27:30.930" v="1508" actId="478"/>
          <ac:spMkLst>
            <pc:docMk/>
            <pc:sldMk cId="2918711711" sldId="381"/>
            <ac:spMk id="35" creationId="{9E6FB0B3-CCD2-D495-6C03-551D863E7319}"/>
          </ac:spMkLst>
        </pc:spChg>
        <pc:spChg chg="add del mod">
          <ac:chgData name="Katherine Mesa" userId="dd7b0dd6-7f91-4ded-8476-0723d8004cb7" providerId="ADAL" clId="{8363306A-C557-4E83-82E1-879FC27AE5D2}" dt="2023-11-09T23:28:41.189" v="1515" actId="478"/>
          <ac:spMkLst>
            <pc:docMk/>
            <pc:sldMk cId="2918711711" sldId="381"/>
            <ac:spMk id="38" creationId="{D705172A-83C3-D14B-08B9-CA62F7124AF9}"/>
          </ac:spMkLst>
        </pc:spChg>
        <pc:spChg chg="add del">
          <ac:chgData name="Katherine Mesa" userId="dd7b0dd6-7f91-4ded-8476-0723d8004cb7" providerId="ADAL" clId="{8363306A-C557-4E83-82E1-879FC27AE5D2}" dt="2023-11-09T23:28:37.532" v="1514" actId="478"/>
          <ac:spMkLst>
            <pc:docMk/>
            <pc:sldMk cId="2918711711" sldId="381"/>
            <ac:spMk id="39" creationId="{ABE4BDBD-9580-4841-87A3-FD4B9F75BDD7}"/>
          </ac:spMkLst>
        </pc:spChg>
        <pc:spChg chg="add mod">
          <ac:chgData name="Katherine Mesa" userId="dd7b0dd6-7f91-4ded-8476-0723d8004cb7" providerId="ADAL" clId="{8363306A-C557-4E83-82E1-879FC27AE5D2}" dt="2023-11-09T23:37:01.155" v="1586" actId="1076"/>
          <ac:spMkLst>
            <pc:docMk/>
            <pc:sldMk cId="2918711711" sldId="381"/>
            <ac:spMk id="40" creationId="{E5C7BD62-E8E2-304A-9A43-F314E5173967}"/>
          </ac:spMkLst>
        </pc:spChg>
        <pc:spChg chg="add mod">
          <ac:chgData name="Katherine Mesa" userId="dd7b0dd6-7f91-4ded-8476-0723d8004cb7" providerId="ADAL" clId="{8363306A-C557-4E83-82E1-879FC27AE5D2}" dt="2023-11-09T23:33:49.104" v="1572" actId="1076"/>
          <ac:spMkLst>
            <pc:docMk/>
            <pc:sldMk cId="2918711711" sldId="381"/>
            <ac:spMk id="42" creationId="{BCB990E9-7610-8303-AF61-3271C95DEFF7}"/>
          </ac:spMkLst>
        </pc:spChg>
        <pc:spChg chg="add mod">
          <ac:chgData name="Katherine Mesa" userId="dd7b0dd6-7f91-4ded-8476-0723d8004cb7" providerId="ADAL" clId="{8363306A-C557-4E83-82E1-879FC27AE5D2}" dt="2023-11-09T23:32:46.629" v="1558" actId="20577"/>
          <ac:spMkLst>
            <pc:docMk/>
            <pc:sldMk cId="2918711711" sldId="381"/>
            <ac:spMk id="43" creationId="{437A0158-D2B9-CB54-AE2C-362811F75ACE}"/>
          </ac:spMkLst>
        </pc:spChg>
        <pc:spChg chg="add mod">
          <ac:chgData name="Katherine Mesa" userId="dd7b0dd6-7f91-4ded-8476-0723d8004cb7" providerId="ADAL" clId="{8363306A-C557-4E83-82E1-879FC27AE5D2}" dt="2023-11-09T23:32:47.784" v="1559" actId="20577"/>
          <ac:spMkLst>
            <pc:docMk/>
            <pc:sldMk cId="2918711711" sldId="381"/>
            <ac:spMk id="45" creationId="{B62E6244-B264-F76A-A762-AA278E433192}"/>
          </ac:spMkLst>
        </pc:spChg>
        <pc:spChg chg="add mod">
          <ac:chgData name="Katherine Mesa" userId="dd7b0dd6-7f91-4ded-8476-0723d8004cb7" providerId="ADAL" clId="{8363306A-C557-4E83-82E1-879FC27AE5D2}" dt="2023-11-09T23:37:53.004" v="1587" actId="1076"/>
          <ac:spMkLst>
            <pc:docMk/>
            <pc:sldMk cId="2918711711" sldId="381"/>
            <ac:spMk id="46" creationId="{4013CAE5-875C-040E-3C08-C7B0796D3325}"/>
          </ac:spMkLst>
        </pc:spChg>
        <pc:picChg chg="del">
          <ac:chgData name="Katherine Mesa" userId="dd7b0dd6-7f91-4ded-8476-0723d8004cb7" providerId="ADAL" clId="{8363306A-C557-4E83-82E1-879FC27AE5D2}" dt="2023-11-09T22:19:55.099" v="536" actId="478"/>
          <ac:picMkLst>
            <pc:docMk/>
            <pc:sldMk cId="2918711711" sldId="381"/>
            <ac:picMk id="4" creationId="{DE912096-57C6-93A3-9686-0D0E2D4A6296}"/>
          </ac:picMkLst>
        </pc:picChg>
        <pc:cxnChg chg="add mod">
          <ac:chgData name="Katherine Mesa" userId="dd7b0dd6-7f91-4ded-8476-0723d8004cb7" providerId="ADAL" clId="{8363306A-C557-4E83-82E1-879FC27AE5D2}" dt="2023-11-09T23:36:38.025" v="1583" actId="1076"/>
          <ac:cxnSpMkLst>
            <pc:docMk/>
            <pc:sldMk cId="2918711711" sldId="381"/>
            <ac:cxnSpMk id="25" creationId="{71189EC5-7944-351B-3945-80BF6CEBD4F3}"/>
          </ac:cxnSpMkLst>
        </pc:cxnChg>
      </pc:sldChg>
      <pc:sldChg chg="addSp modSp mod modTransition">
        <pc:chgData name="Katherine Mesa" userId="dd7b0dd6-7f91-4ded-8476-0723d8004cb7" providerId="ADAL" clId="{8363306A-C557-4E83-82E1-879FC27AE5D2}" dt="2023-11-12T15:58:36.189" v="3227"/>
        <pc:sldMkLst>
          <pc:docMk/>
          <pc:sldMk cId="1641358753" sldId="382"/>
        </pc:sldMkLst>
        <pc:spChg chg="add mod">
          <ac:chgData name="Katherine Mesa" userId="dd7b0dd6-7f91-4ded-8476-0723d8004cb7" providerId="ADAL" clId="{8363306A-C557-4E83-82E1-879FC27AE5D2}" dt="2023-11-12T15:58:36.189" v="3227"/>
          <ac:spMkLst>
            <pc:docMk/>
            <pc:sldMk cId="1641358753" sldId="382"/>
            <ac:spMk id="2" creationId="{D223A10C-2219-2266-69B6-EC8FDA58B0F5}"/>
          </ac:spMkLst>
        </pc:spChg>
        <pc:spChg chg="mod">
          <ac:chgData name="Katherine Mesa" userId="dd7b0dd6-7f91-4ded-8476-0723d8004cb7" providerId="ADAL" clId="{8363306A-C557-4E83-82E1-879FC27AE5D2}" dt="2023-11-10T00:29:17.826" v="1758" actId="108"/>
          <ac:spMkLst>
            <pc:docMk/>
            <pc:sldMk cId="1641358753" sldId="382"/>
            <ac:spMk id="28" creationId="{C863951E-721F-4E1F-A40E-D76A576AF9D7}"/>
          </ac:spMkLst>
        </pc:spChg>
        <pc:spChg chg="mod">
          <ac:chgData name="Katherine Mesa" userId="dd7b0dd6-7f91-4ded-8476-0723d8004cb7" providerId="ADAL" clId="{8363306A-C557-4E83-82E1-879FC27AE5D2}" dt="2023-11-09T23:52:44.423" v="1751" actId="207"/>
          <ac:spMkLst>
            <pc:docMk/>
            <pc:sldMk cId="1641358753" sldId="382"/>
            <ac:spMk id="32" creationId="{16303FB1-DEBF-4C91-A4B9-2BC5BDC887E7}"/>
          </ac:spMkLst>
        </pc:spChg>
        <pc:picChg chg="mod">
          <ac:chgData name="Katherine Mesa" userId="dd7b0dd6-7f91-4ded-8476-0723d8004cb7" providerId="ADAL" clId="{8363306A-C557-4E83-82E1-879FC27AE5D2}" dt="2023-11-09T23:09:18.641" v="1299" actId="208"/>
          <ac:picMkLst>
            <pc:docMk/>
            <pc:sldMk cId="1641358753" sldId="382"/>
            <ac:picMk id="5" creationId="{D518C321-8FEA-4ED1-8572-45093F15FF89}"/>
          </ac:picMkLst>
        </pc:picChg>
        <pc:picChg chg="mod">
          <ac:chgData name="Katherine Mesa" userId="dd7b0dd6-7f91-4ded-8476-0723d8004cb7" providerId="ADAL" clId="{8363306A-C557-4E83-82E1-879FC27AE5D2}" dt="2023-11-10T00:29:27.357" v="1759" actId="208"/>
          <ac:picMkLst>
            <pc:docMk/>
            <pc:sldMk cId="1641358753" sldId="382"/>
            <ac:picMk id="27" creationId="{4C10E3A0-5B73-49B3-B381-3CAB4DF87E58}"/>
          </ac:picMkLst>
        </pc:picChg>
      </pc:sldChg>
      <pc:sldChg chg="addSp delSp modSp mod modTransition modAnim">
        <pc:chgData name="Katherine Mesa" userId="dd7b0dd6-7f91-4ded-8476-0723d8004cb7" providerId="ADAL" clId="{8363306A-C557-4E83-82E1-879FC27AE5D2}" dt="2023-11-12T15:58:37.169" v="3228"/>
        <pc:sldMkLst>
          <pc:docMk/>
          <pc:sldMk cId="1928935126" sldId="384"/>
        </pc:sldMkLst>
        <pc:spChg chg="add mod">
          <ac:chgData name="Katherine Mesa" userId="dd7b0dd6-7f91-4ded-8476-0723d8004cb7" providerId="ADAL" clId="{8363306A-C557-4E83-82E1-879FC27AE5D2}" dt="2023-11-12T15:58:37.169" v="3228"/>
          <ac:spMkLst>
            <pc:docMk/>
            <pc:sldMk cId="1928935126" sldId="384"/>
            <ac:spMk id="2" creationId="{78243F9B-4404-68C2-A299-AF908F2D1B57}"/>
          </ac:spMkLst>
        </pc:spChg>
        <pc:spChg chg="add mod">
          <ac:chgData name="Katherine Mesa" userId="dd7b0dd6-7f91-4ded-8476-0723d8004cb7" providerId="ADAL" clId="{8363306A-C557-4E83-82E1-879FC27AE5D2}" dt="2023-11-10T00:37:41.731" v="1762" actId="108"/>
          <ac:spMkLst>
            <pc:docMk/>
            <pc:sldMk cId="1928935126" sldId="384"/>
            <ac:spMk id="4" creationId="{851B5BA4-137C-5E95-100F-56B245AD1A68}"/>
          </ac:spMkLst>
        </pc:spChg>
        <pc:spChg chg="mod">
          <ac:chgData name="Katherine Mesa" userId="dd7b0dd6-7f91-4ded-8476-0723d8004cb7" providerId="ADAL" clId="{8363306A-C557-4E83-82E1-879FC27AE5D2}" dt="2023-11-10T00:37:44.130" v="1763" actId="108"/>
          <ac:spMkLst>
            <pc:docMk/>
            <pc:sldMk cId="1928935126" sldId="384"/>
            <ac:spMk id="12" creationId="{ED49181E-3572-414B-BEFB-505E9745CEA2}"/>
          </ac:spMkLst>
        </pc:spChg>
        <pc:spChg chg="mod">
          <ac:chgData name="Katherine Mesa" userId="dd7b0dd6-7f91-4ded-8476-0723d8004cb7" providerId="ADAL" clId="{8363306A-C557-4E83-82E1-879FC27AE5D2}" dt="2023-11-10T00:37:52.788" v="1765" actId="108"/>
          <ac:spMkLst>
            <pc:docMk/>
            <pc:sldMk cId="1928935126" sldId="384"/>
            <ac:spMk id="19" creationId="{0F38B54C-07A1-466C-B032-59AD8461965B}"/>
          </ac:spMkLst>
        </pc:spChg>
        <pc:spChg chg="del mod">
          <ac:chgData name="Katherine Mesa" userId="dd7b0dd6-7f91-4ded-8476-0723d8004cb7" providerId="ADAL" clId="{8363306A-C557-4E83-82E1-879FC27AE5D2}" dt="2023-11-09T23:51:55.103" v="1745" actId="478"/>
          <ac:spMkLst>
            <pc:docMk/>
            <pc:sldMk cId="1928935126" sldId="384"/>
            <ac:spMk id="23" creationId="{7C19FF48-06AB-46BB-860B-7DCA65300D41}"/>
          </ac:spMkLst>
        </pc:spChg>
        <pc:picChg chg="add mod">
          <ac:chgData name="Katherine Mesa" userId="dd7b0dd6-7f91-4ded-8476-0723d8004cb7" providerId="ADAL" clId="{8363306A-C557-4E83-82E1-879FC27AE5D2}" dt="2023-11-09T22:39:25.827" v="1070"/>
          <ac:picMkLst>
            <pc:docMk/>
            <pc:sldMk cId="1928935126" sldId="384"/>
            <ac:picMk id="4" creationId="{7CA68B7D-AAC5-A222-EA88-A84C162D0116}"/>
          </ac:picMkLst>
        </pc:picChg>
        <pc:picChg chg="mod">
          <ac:chgData name="Katherine Mesa" userId="dd7b0dd6-7f91-4ded-8476-0723d8004cb7" providerId="ADAL" clId="{8363306A-C557-4E83-82E1-879FC27AE5D2}" dt="2023-11-10T00:37:24.557" v="1761" actId="208"/>
          <ac:picMkLst>
            <pc:docMk/>
            <pc:sldMk cId="1928935126" sldId="384"/>
            <ac:picMk id="18" creationId="{E5952E29-D81A-4FA9-A73D-87BFE14E4A33}"/>
          </ac:picMkLst>
        </pc:picChg>
        <pc:picChg chg="del">
          <ac:chgData name="Katherine Mesa" userId="dd7b0dd6-7f91-4ded-8476-0723d8004cb7" providerId="ADAL" clId="{8363306A-C557-4E83-82E1-879FC27AE5D2}" dt="2023-11-09T22:39:22.409" v="1069" actId="478"/>
          <ac:picMkLst>
            <pc:docMk/>
            <pc:sldMk cId="1928935126" sldId="384"/>
            <ac:picMk id="22" creationId="{FC3E7331-4DD5-4417-A87A-3575C5D8D781}"/>
          </ac:picMkLst>
        </pc:picChg>
      </pc:sldChg>
      <pc:sldChg chg="delSp modSp add del mod">
        <pc:chgData name="Katherine Mesa" userId="dd7b0dd6-7f91-4ded-8476-0723d8004cb7" providerId="ADAL" clId="{8363306A-C557-4E83-82E1-879FC27AE5D2}" dt="2023-11-09T23:49:17.223" v="1726" actId="2696"/>
        <pc:sldMkLst>
          <pc:docMk/>
          <pc:sldMk cId="3568448499" sldId="385"/>
        </pc:sldMkLst>
        <pc:spChg chg="mod">
          <ac:chgData name="Katherine Mesa" userId="dd7b0dd6-7f91-4ded-8476-0723d8004cb7" providerId="ADAL" clId="{8363306A-C557-4E83-82E1-879FC27AE5D2}" dt="2023-11-09T22:32:18.383" v="912" actId="1076"/>
          <ac:spMkLst>
            <pc:docMk/>
            <pc:sldMk cId="3568448499" sldId="385"/>
            <ac:spMk id="5" creationId="{C7E91482-6119-D665-1B34-DC438710EBB5}"/>
          </ac:spMkLst>
        </pc:spChg>
        <pc:spChg chg="mod">
          <ac:chgData name="Katherine Mesa" userId="dd7b0dd6-7f91-4ded-8476-0723d8004cb7" providerId="ADAL" clId="{8363306A-C557-4E83-82E1-879FC27AE5D2}" dt="2023-11-09T22:33:28.883" v="983" actId="20577"/>
          <ac:spMkLst>
            <pc:docMk/>
            <pc:sldMk cId="3568448499" sldId="385"/>
            <ac:spMk id="16" creationId="{5874209E-CC08-EB29-3DCD-D3A4766AED0D}"/>
          </ac:spMkLst>
        </pc:spChg>
        <pc:spChg chg="mod">
          <ac:chgData name="Katherine Mesa" userId="dd7b0dd6-7f91-4ded-8476-0723d8004cb7" providerId="ADAL" clId="{8363306A-C557-4E83-82E1-879FC27AE5D2}" dt="2023-11-09T22:33:06.993" v="957" actId="20577"/>
          <ac:spMkLst>
            <pc:docMk/>
            <pc:sldMk cId="3568448499" sldId="385"/>
            <ac:spMk id="17" creationId="{EDB99A09-52BF-BDA4-6D85-8FD5DD6F3B36}"/>
          </ac:spMkLst>
        </pc:spChg>
        <pc:spChg chg="mod">
          <ac:chgData name="Katherine Mesa" userId="dd7b0dd6-7f91-4ded-8476-0723d8004cb7" providerId="ADAL" clId="{8363306A-C557-4E83-82E1-879FC27AE5D2}" dt="2023-11-09T22:32:52.608" v="937" actId="20577"/>
          <ac:spMkLst>
            <pc:docMk/>
            <pc:sldMk cId="3568448499" sldId="385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2:31:38.608" v="901" actId="478"/>
          <ac:spMkLst>
            <pc:docMk/>
            <pc:sldMk cId="3568448499" sldId="385"/>
            <ac:spMk id="21" creationId="{4C27B708-A6C1-6613-E6B6-4C10C890A1AB}"/>
          </ac:spMkLst>
        </pc:spChg>
        <pc:spChg chg="del mod">
          <ac:chgData name="Katherine Mesa" userId="dd7b0dd6-7f91-4ded-8476-0723d8004cb7" providerId="ADAL" clId="{8363306A-C557-4E83-82E1-879FC27AE5D2}" dt="2023-11-09T22:31:40.848" v="903" actId="478"/>
          <ac:spMkLst>
            <pc:docMk/>
            <pc:sldMk cId="3568448499" sldId="385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2:31:59.618" v="909" actId="1076"/>
          <ac:spMkLst>
            <pc:docMk/>
            <pc:sldMk cId="3568448499" sldId="385"/>
            <ac:spMk id="26" creationId="{28616276-0670-FF61-48BF-F08E85B7360E}"/>
          </ac:spMkLst>
        </pc:spChg>
        <pc:spChg chg="del">
          <ac:chgData name="Katherine Mesa" userId="dd7b0dd6-7f91-4ded-8476-0723d8004cb7" providerId="ADAL" clId="{8363306A-C557-4E83-82E1-879FC27AE5D2}" dt="2023-11-09T22:31:43.968" v="904" actId="478"/>
          <ac:spMkLst>
            <pc:docMk/>
            <pc:sldMk cId="3568448499" sldId="385"/>
            <ac:spMk id="27" creationId="{955BB712-DCAA-449A-B519-8328E3C73E13}"/>
          </ac:spMkLst>
        </pc:spChg>
        <pc:spChg chg="mod">
          <ac:chgData name="Katherine Mesa" userId="dd7b0dd6-7f91-4ded-8476-0723d8004cb7" providerId="ADAL" clId="{8363306A-C557-4E83-82E1-879FC27AE5D2}" dt="2023-11-09T22:31:59.618" v="909" actId="1076"/>
          <ac:spMkLst>
            <pc:docMk/>
            <pc:sldMk cId="3568448499" sldId="385"/>
            <ac:spMk id="28" creationId="{6700E2D7-79AE-04C6-1EE7-1E6F7A7D1AF3}"/>
          </ac:spMkLst>
        </pc:spChg>
        <pc:spChg chg="del">
          <ac:chgData name="Katherine Mesa" userId="dd7b0dd6-7f91-4ded-8476-0723d8004cb7" providerId="ADAL" clId="{8363306A-C557-4E83-82E1-879FC27AE5D2}" dt="2023-11-09T22:31:48.603" v="908" actId="478"/>
          <ac:spMkLst>
            <pc:docMk/>
            <pc:sldMk cId="3568448499" sldId="385"/>
            <ac:spMk id="29" creationId="{21591295-233F-8831-4FE4-D427FBA0DC9C}"/>
          </ac:spMkLst>
        </pc:spChg>
        <pc:spChg chg="mod">
          <ac:chgData name="Katherine Mesa" userId="dd7b0dd6-7f91-4ded-8476-0723d8004cb7" providerId="ADAL" clId="{8363306A-C557-4E83-82E1-879FC27AE5D2}" dt="2023-11-09T22:31:59.618" v="909" actId="1076"/>
          <ac:spMkLst>
            <pc:docMk/>
            <pc:sldMk cId="3568448499" sldId="385"/>
            <ac:spMk id="30" creationId="{F8817A9C-A093-DF00-E075-972CECE2ED88}"/>
          </ac:spMkLst>
        </pc:spChg>
        <pc:spChg chg="mod">
          <ac:chgData name="Katherine Mesa" userId="dd7b0dd6-7f91-4ded-8476-0723d8004cb7" providerId="ADAL" clId="{8363306A-C557-4E83-82E1-879FC27AE5D2}" dt="2023-11-09T22:31:59.618" v="909" actId="1076"/>
          <ac:spMkLst>
            <pc:docMk/>
            <pc:sldMk cId="3568448499" sldId="385"/>
            <ac:spMk id="31" creationId="{5126E38F-7422-B0EE-5F7E-7FF3782FD986}"/>
          </ac:spMkLst>
        </pc:spChg>
        <pc:spChg chg="del">
          <ac:chgData name="Katherine Mesa" userId="dd7b0dd6-7f91-4ded-8476-0723d8004cb7" providerId="ADAL" clId="{8363306A-C557-4E83-82E1-879FC27AE5D2}" dt="2023-11-09T22:31:45.178" v="905" actId="478"/>
          <ac:spMkLst>
            <pc:docMk/>
            <pc:sldMk cId="3568448499" sldId="385"/>
            <ac:spMk id="32" creationId="{59B665D0-3D07-63A0-C5EF-8E34122D66B3}"/>
          </ac:spMkLst>
        </pc:spChg>
        <pc:spChg chg="mod">
          <ac:chgData name="Katherine Mesa" userId="dd7b0dd6-7f91-4ded-8476-0723d8004cb7" providerId="ADAL" clId="{8363306A-C557-4E83-82E1-879FC27AE5D2}" dt="2023-11-09T22:32:37.203" v="919" actId="1076"/>
          <ac:spMkLst>
            <pc:docMk/>
            <pc:sldMk cId="3568448499" sldId="385"/>
            <ac:spMk id="33" creationId="{6D6F19FF-C3E3-D4EA-D607-BB67B61959B3}"/>
          </ac:spMkLst>
        </pc:spChg>
        <pc:spChg chg="del mod">
          <ac:chgData name="Katherine Mesa" userId="dd7b0dd6-7f91-4ded-8476-0723d8004cb7" providerId="ADAL" clId="{8363306A-C557-4E83-82E1-879FC27AE5D2}" dt="2023-11-09T22:31:47.988" v="907" actId="478"/>
          <ac:spMkLst>
            <pc:docMk/>
            <pc:sldMk cId="3568448499" sldId="385"/>
            <ac:spMk id="34" creationId="{F0426C37-8551-384C-B0F3-7EC6DCE01589}"/>
          </ac:spMkLst>
        </pc:spChg>
        <pc:spChg chg="mod">
          <ac:chgData name="Katherine Mesa" userId="dd7b0dd6-7f91-4ded-8476-0723d8004cb7" providerId="ADAL" clId="{8363306A-C557-4E83-82E1-879FC27AE5D2}" dt="2023-11-09T22:32:29.443" v="917" actId="20577"/>
          <ac:spMkLst>
            <pc:docMk/>
            <pc:sldMk cId="3568448499" sldId="385"/>
            <ac:spMk id="35" creationId="{9E6FB0B3-CCD2-D495-6C03-551D863E7319}"/>
          </ac:spMkLst>
        </pc:spChg>
        <pc:cxnChg chg="mod">
          <ac:chgData name="Katherine Mesa" userId="dd7b0dd6-7f91-4ded-8476-0723d8004cb7" providerId="ADAL" clId="{8363306A-C557-4E83-82E1-879FC27AE5D2}" dt="2023-11-09T22:31:59.618" v="909" actId="1076"/>
          <ac:cxnSpMkLst>
            <pc:docMk/>
            <pc:sldMk cId="3568448499" sldId="385"/>
            <ac:cxnSpMk id="25" creationId="{71189EC5-7944-351B-3945-80BF6CEBD4F3}"/>
          </ac:cxnSpMkLst>
        </pc:cxnChg>
      </pc:sldChg>
      <pc:sldChg chg="addSp delSp modSp mod delAnim">
        <pc:chgData name="Katherine Mesa" userId="dd7b0dd6-7f91-4ded-8476-0723d8004cb7" providerId="ADAL" clId="{8363306A-C557-4E83-82E1-879FC27AE5D2}" dt="2023-11-12T15:58:29.904" v="3225" actId="20577"/>
        <pc:sldMkLst>
          <pc:docMk/>
          <pc:sldMk cId="216172818" sldId="386"/>
        </pc:sldMkLst>
        <pc:spChg chg="add mod">
          <ac:chgData name="Katherine Mesa" userId="dd7b0dd6-7f91-4ded-8476-0723d8004cb7" providerId="ADAL" clId="{8363306A-C557-4E83-82E1-879FC27AE5D2}" dt="2023-11-12T15:58:29.904" v="3225" actId="20577"/>
          <ac:spMkLst>
            <pc:docMk/>
            <pc:sldMk cId="216172818" sldId="386"/>
            <ac:spMk id="4" creationId="{23222D95-83DA-1D54-E07D-FEC9659DB25A}"/>
          </ac:spMkLst>
        </pc:spChg>
        <pc:spChg chg="mod ord">
          <ac:chgData name="Katherine Mesa" userId="dd7b0dd6-7f91-4ded-8476-0723d8004cb7" providerId="ADAL" clId="{8363306A-C557-4E83-82E1-879FC27AE5D2}" dt="2023-11-10T04:37:30.124" v="3141" actId="207"/>
          <ac:spMkLst>
            <pc:docMk/>
            <pc:sldMk cId="216172818" sldId="386"/>
            <ac:spMk id="10" creationId="{106427D7-36CD-48D8-AB92-E696F4D7816A}"/>
          </ac:spMkLst>
        </pc:spChg>
        <pc:picChg chg="add del mod">
          <ac:chgData name="Katherine Mesa" userId="dd7b0dd6-7f91-4ded-8476-0723d8004cb7" providerId="ADAL" clId="{8363306A-C557-4E83-82E1-879FC27AE5D2}" dt="2023-11-09T22:40:31.703" v="1078" actId="478"/>
          <ac:picMkLst>
            <pc:docMk/>
            <pc:sldMk cId="216172818" sldId="386"/>
            <ac:picMk id="4" creationId="{EDC2A8B4-09BA-2EDE-CD9E-6884CC5A39E3}"/>
          </ac:picMkLst>
        </pc:picChg>
        <pc:picChg chg="add mod">
          <ac:chgData name="Katherine Mesa" userId="dd7b0dd6-7f91-4ded-8476-0723d8004cb7" providerId="ADAL" clId="{8363306A-C557-4E83-82E1-879FC27AE5D2}" dt="2023-11-09T22:40:29.113" v="1077" actId="1076"/>
          <ac:picMkLst>
            <pc:docMk/>
            <pc:sldMk cId="216172818" sldId="386"/>
            <ac:picMk id="5" creationId="{392C3D94-F107-0706-4603-C1DE7A8C5E78}"/>
          </ac:picMkLst>
        </pc:picChg>
        <pc:picChg chg="del">
          <ac:chgData name="Katherine Mesa" userId="dd7b0dd6-7f91-4ded-8476-0723d8004cb7" providerId="ADAL" clId="{8363306A-C557-4E83-82E1-879FC27AE5D2}" dt="2023-11-09T22:40:17.778" v="1072" actId="478"/>
          <ac:picMkLst>
            <pc:docMk/>
            <pc:sldMk cId="216172818" sldId="386"/>
            <ac:picMk id="22" creationId="{FC3E7331-4DD5-4417-A87A-3575C5D8D781}"/>
          </ac:picMkLst>
        </pc:picChg>
        <pc:picChg chg="mod ord">
          <ac:chgData name="Katherine Mesa" userId="dd7b0dd6-7f91-4ded-8476-0723d8004cb7" providerId="ADAL" clId="{8363306A-C557-4E83-82E1-879FC27AE5D2}" dt="2023-11-09T22:40:34.359" v="1079" actId="167"/>
          <ac:picMkLst>
            <pc:docMk/>
            <pc:sldMk cId="216172818" sldId="386"/>
            <ac:picMk id="24" creationId="{5CDE39CA-4C9C-42EA-8809-AEC669DCF8F6}"/>
          </ac:picMkLst>
        </pc:picChg>
      </pc:sldChg>
      <pc:sldChg chg="addSp delSp modSp add del mod">
        <pc:chgData name="Katherine Mesa" userId="dd7b0dd6-7f91-4ded-8476-0723d8004cb7" providerId="ADAL" clId="{8363306A-C557-4E83-82E1-879FC27AE5D2}" dt="2023-11-10T00:41:00.551" v="1788" actId="2696"/>
        <pc:sldMkLst>
          <pc:docMk/>
          <pc:sldMk cId="1239305671" sldId="387"/>
        </pc:sldMkLst>
        <pc:spChg chg="mod">
          <ac:chgData name="Katherine Mesa" userId="dd7b0dd6-7f91-4ded-8476-0723d8004cb7" providerId="ADAL" clId="{8363306A-C557-4E83-82E1-879FC27AE5D2}" dt="2023-11-09T22:36:53.578" v="1006" actId="1076"/>
          <ac:spMkLst>
            <pc:docMk/>
            <pc:sldMk cId="1239305671" sldId="387"/>
            <ac:spMk id="5" creationId="{C7E91482-6119-D665-1B34-DC438710EBB5}"/>
          </ac:spMkLst>
        </pc:spChg>
        <pc:spChg chg="del">
          <ac:chgData name="Katherine Mesa" userId="dd7b0dd6-7f91-4ded-8476-0723d8004cb7" providerId="ADAL" clId="{8363306A-C557-4E83-82E1-879FC27AE5D2}" dt="2023-11-09T22:35:53.588" v="985" actId="478"/>
          <ac:spMkLst>
            <pc:docMk/>
            <pc:sldMk cId="1239305671" sldId="387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2:35:55.798" v="987" actId="478"/>
          <ac:spMkLst>
            <pc:docMk/>
            <pc:sldMk cId="1239305671" sldId="387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2:35:55.168" v="986" actId="478"/>
          <ac:spMkLst>
            <pc:docMk/>
            <pc:sldMk cId="1239305671" sldId="387"/>
            <ac:spMk id="19" creationId="{032A1CF6-68BD-F913-F728-B016088BB218}"/>
          </ac:spMkLst>
        </pc:spChg>
        <pc:spChg chg="mod">
          <ac:chgData name="Katherine Mesa" userId="dd7b0dd6-7f91-4ded-8476-0723d8004cb7" providerId="ADAL" clId="{8363306A-C557-4E83-82E1-879FC27AE5D2}" dt="2023-11-09T22:36:18.107" v="998" actId="1076"/>
          <ac:spMkLst>
            <pc:docMk/>
            <pc:sldMk cId="1239305671" sldId="387"/>
            <ac:spMk id="26" creationId="{28616276-0670-FF61-48BF-F08E85B7360E}"/>
          </ac:spMkLst>
        </pc:spChg>
        <pc:spChg chg="add del mod">
          <ac:chgData name="Katherine Mesa" userId="dd7b0dd6-7f91-4ded-8476-0723d8004cb7" providerId="ADAL" clId="{8363306A-C557-4E83-82E1-879FC27AE5D2}" dt="2023-11-09T22:36:33.138" v="999" actId="207"/>
          <ac:spMkLst>
            <pc:docMk/>
            <pc:sldMk cId="1239305671" sldId="387"/>
            <ac:spMk id="28" creationId="{6700E2D7-79AE-04C6-1EE7-1E6F7A7D1AF3}"/>
          </ac:spMkLst>
        </pc:spChg>
        <pc:spChg chg="add del mod">
          <ac:chgData name="Katherine Mesa" userId="dd7b0dd6-7f91-4ded-8476-0723d8004cb7" providerId="ADAL" clId="{8363306A-C557-4E83-82E1-879FC27AE5D2}" dt="2023-11-09T22:36:33.138" v="999" actId="207"/>
          <ac:spMkLst>
            <pc:docMk/>
            <pc:sldMk cId="1239305671" sldId="387"/>
            <ac:spMk id="30" creationId="{F8817A9C-A093-DF00-E075-972CECE2ED88}"/>
          </ac:spMkLst>
        </pc:spChg>
        <pc:spChg chg="mod">
          <ac:chgData name="Katherine Mesa" userId="dd7b0dd6-7f91-4ded-8476-0723d8004cb7" providerId="ADAL" clId="{8363306A-C557-4E83-82E1-879FC27AE5D2}" dt="2023-11-09T22:36:18.107" v="998" actId="1076"/>
          <ac:spMkLst>
            <pc:docMk/>
            <pc:sldMk cId="1239305671" sldId="387"/>
            <ac:spMk id="31" creationId="{5126E38F-7422-B0EE-5F7E-7FF3782FD986}"/>
          </ac:spMkLst>
        </pc:spChg>
        <pc:spChg chg="add del mod">
          <ac:chgData name="Katherine Mesa" userId="dd7b0dd6-7f91-4ded-8476-0723d8004cb7" providerId="ADAL" clId="{8363306A-C557-4E83-82E1-879FC27AE5D2}" dt="2023-11-09T22:36:18.107" v="998" actId="1076"/>
          <ac:spMkLst>
            <pc:docMk/>
            <pc:sldMk cId="1239305671" sldId="387"/>
            <ac:spMk id="33" creationId="{6D6F19FF-C3E3-D4EA-D607-BB67B61959B3}"/>
          </ac:spMkLst>
        </pc:spChg>
        <pc:spChg chg="add del mod">
          <ac:chgData name="Katherine Mesa" userId="dd7b0dd6-7f91-4ded-8476-0723d8004cb7" providerId="ADAL" clId="{8363306A-C557-4E83-82E1-879FC27AE5D2}" dt="2023-11-09T22:36:18.107" v="998" actId="1076"/>
          <ac:spMkLst>
            <pc:docMk/>
            <pc:sldMk cId="1239305671" sldId="387"/>
            <ac:spMk id="35" creationId="{9E6FB0B3-CCD2-D495-6C03-551D863E7319}"/>
          </ac:spMkLst>
        </pc:spChg>
        <pc:picChg chg="add del mod">
          <ac:chgData name="Katherine Mesa" userId="dd7b0dd6-7f91-4ded-8476-0723d8004cb7" providerId="ADAL" clId="{8363306A-C557-4E83-82E1-879FC27AE5D2}" dt="2023-11-09T22:37:34.808" v="1012" actId="478"/>
          <ac:picMkLst>
            <pc:docMk/>
            <pc:sldMk cId="1239305671" sldId="387"/>
            <ac:picMk id="2" creationId="{5B4961CC-2E22-0145-6A3F-A8F641639A6B}"/>
          </ac:picMkLst>
        </pc:picChg>
        <pc:cxnChg chg="add del mod">
          <ac:chgData name="Katherine Mesa" userId="dd7b0dd6-7f91-4ded-8476-0723d8004cb7" providerId="ADAL" clId="{8363306A-C557-4E83-82E1-879FC27AE5D2}" dt="2023-11-09T22:36:18.107" v="998" actId="1076"/>
          <ac:cxnSpMkLst>
            <pc:docMk/>
            <pc:sldMk cId="1239305671" sldId="387"/>
            <ac:cxnSpMk id="25" creationId="{71189EC5-7944-351B-3945-80BF6CEBD4F3}"/>
          </ac:cxnSpMkLst>
        </pc:cxnChg>
      </pc:sldChg>
      <pc:sldChg chg="addSp modSp add del mod">
        <pc:chgData name="Katherine Mesa" userId="dd7b0dd6-7f91-4ded-8476-0723d8004cb7" providerId="ADAL" clId="{8363306A-C557-4E83-82E1-879FC27AE5D2}" dt="2023-11-09T22:50:35.247" v="1211" actId="2696"/>
        <pc:sldMkLst>
          <pc:docMk/>
          <pc:sldMk cId="1244671652" sldId="388"/>
        </pc:sldMkLst>
        <pc:spChg chg="mod">
          <ac:chgData name="Katherine Mesa" userId="dd7b0dd6-7f91-4ded-8476-0723d8004cb7" providerId="ADAL" clId="{8363306A-C557-4E83-82E1-879FC27AE5D2}" dt="2023-11-09T22:38:09.288" v="1036" actId="20577"/>
          <ac:spMkLst>
            <pc:docMk/>
            <pc:sldMk cId="1244671652" sldId="388"/>
            <ac:spMk id="5" creationId="{C7E91482-6119-D665-1B34-DC438710EBB5}"/>
          </ac:spMkLst>
        </pc:spChg>
        <pc:spChg chg="mod">
          <ac:chgData name="Katherine Mesa" userId="dd7b0dd6-7f91-4ded-8476-0723d8004cb7" providerId="ADAL" clId="{8363306A-C557-4E83-82E1-879FC27AE5D2}" dt="2023-11-09T22:37:59.262" v="1015" actId="108"/>
          <ac:spMkLst>
            <pc:docMk/>
            <pc:sldMk cId="1244671652" sldId="388"/>
            <ac:spMk id="26" creationId="{28616276-0670-FF61-48BF-F08E85B7360E}"/>
          </ac:spMkLst>
        </pc:spChg>
        <pc:spChg chg="mod">
          <ac:chgData name="Katherine Mesa" userId="dd7b0dd6-7f91-4ded-8476-0723d8004cb7" providerId="ADAL" clId="{8363306A-C557-4E83-82E1-879FC27AE5D2}" dt="2023-11-09T22:37:52.387" v="1014" actId="108"/>
          <ac:spMkLst>
            <pc:docMk/>
            <pc:sldMk cId="1244671652" sldId="388"/>
            <ac:spMk id="28" creationId="{6700E2D7-79AE-04C6-1EE7-1E6F7A7D1AF3}"/>
          </ac:spMkLst>
        </pc:spChg>
        <pc:picChg chg="add mod">
          <ac:chgData name="Katherine Mesa" userId="dd7b0dd6-7f91-4ded-8476-0723d8004cb7" providerId="ADAL" clId="{8363306A-C557-4E83-82E1-879FC27AE5D2}" dt="2023-11-09T22:47:06.419" v="1183" actId="1076"/>
          <ac:picMkLst>
            <pc:docMk/>
            <pc:sldMk cId="1244671652" sldId="388"/>
            <ac:picMk id="2" creationId="{11E1924C-02FA-95F7-3D12-7518C49C1A2A}"/>
          </ac:picMkLst>
        </pc:picChg>
      </pc:sldChg>
      <pc:sldChg chg="addSp modSp add del mod">
        <pc:chgData name="Katherine Mesa" userId="dd7b0dd6-7f91-4ded-8476-0723d8004cb7" providerId="ADAL" clId="{8363306A-C557-4E83-82E1-879FC27AE5D2}" dt="2023-11-10T00:43:07.360" v="1838" actId="2696"/>
        <pc:sldMkLst>
          <pc:docMk/>
          <pc:sldMk cId="4242582104" sldId="389"/>
        </pc:sldMkLst>
        <pc:spChg chg="add mod">
          <ac:chgData name="Katherine Mesa" userId="dd7b0dd6-7f91-4ded-8476-0723d8004cb7" providerId="ADAL" clId="{8363306A-C557-4E83-82E1-879FC27AE5D2}" dt="2023-11-09T22:45:40.682" v="1114" actId="1076"/>
          <ac:spMkLst>
            <pc:docMk/>
            <pc:sldMk cId="4242582104" sldId="389"/>
            <ac:spMk id="2" creationId="{5E0DAD8B-B358-F7F2-5689-60E76181BCCC}"/>
          </ac:spMkLst>
        </pc:spChg>
        <pc:spChg chg="mod">
          <ac:chgData name="Katherine Mesa" userId="dd7b0dd6-7f91-4ded-8476-0723d8004cb7" providerId="ADAL" clId="{8363306A-C557-4E83-82E1-879FC27AE5D2}" dt="2023-11-09T22:45:31.732" v="1113" actId="1076"/>
          <ac:spMkLst>
            <pc:docMk/>
            <pc:sldMk cId="4242582104" sldId="389"/>
            <ac:spMk id="5" creationId="{C7E91482-6119-D665-1B34-DC438710EBB5}"/>
          </ac:spMkLst>
        </pc:spChg>
        <pc:spChg chg="add mod">
          <ac:chgData name="Katherine Mesa" userId="dd7b0dd6-7f91-4ded-8476-0723d8004cb7" providerId="ADAL" clId="{8363306A-C557-4E83-82E1-879FC27AE5D2}" dt="2023-11-09T22:46:41.239" v="1178" actId="108"/>
          <ac:spMkLst>
            <pc:docMk/>
            <pc:sldMk cId="4242582104" sldId="389"/>
            <ac:spMk id="7" creationId="{773B695A-57D3-3968-6BB0-2634EE309055}"/>
          </ac:spMkLst>
        </pc:spChg>
        <pc:spChg chg="add mod">
          <ac:chgData name="Katherine Mesa" userId="dd7b0dd6-7f91-4ded-8476-0723d8004cb7" providerId="ADAL" clId="{8363306A-C557-4E83-82E1-879FC27AE5D2}" dt="2023-11-09T22:45:19.173" v="1105" actId="1076"/>
          <ac:spMkLst>
            <pc:docMk/>
            <pc:sldMk cId="4242582104" sldId="389"/>
            <ac:spMk id="8" creationId="{9F887FD0-4F67-24FA-1476-BD8ACF3879D2}"/>
          </ac:spMkLst>
        </pc:spChg>
        <pc:spChg chg="add mod">
          <ac:chgData name="Katherine Mesa" userId="dd7b0dd6-7f91-4ded-8476-0723d8004cb7" providerId="ADAL" clId="{8363306A-C557-4E83-82E1-879FC27AE5D2}" dt="2023-11-09T22:45:19.173" v="1105" actId="1076"/>
          <ac:spMkLst>
            <pc:docMk/>
            <pc:sldMk cId="4242582104" sldId="389"/>
            <ac:spMk id="9" creationId="{F5DC8FC0-A6D8-B59C-A91D-80FF0FE09656}"/>
          </ac:spMkLst>
        </pc:spChg>
        <pc:spChg chg="add mod">
          <ac:chgData name="Katherine Mesa" userId="dd7b0dd6-7f91-4ded-8476-0723d8004cb7" providerId="ADAL" clId="{8363306A-C557-4E83-82E1-879FC27AE5D2}" dt="2023-11-09T22:45:19.173" v="1105" actId="1076"/>
          <ac:spMkLst>
            <pc:docMk/>
            <pc:sldMk cId="4242582104" sldId="389"/>
            <ac:spMk id="10" creationId="{958CCA96-39E9-C8A5-D407-A32644E09E2D}"/>
          </ac:spMkLst>
        </pc:spChg>
        <pc:spChg chg="add mod">
          <ac:chgData name="Katherine Mesa" userId="dd7b0dd6-7f91-4ded-8476-0723d8004cb7" providerId="ADAL" clId="{8363306A-C557-4E83-82E1-879FC27AE5D2}" dt="2023-11-09T22:45:19.173" v="1105" actId="1076"/>
          <ac:spMkLst>
            <pc:docMk/>
            <pc:sldMk cId="4242582104" sldId="389"/>
            <ac:spMk id="11" creationId="{1F2FCAEC-A3C6-95B5-9166-CED4EC8F24BC}"/>
          </ac:spMkLst>
        </pc:spChg>
        <pc:spChg chg="add mod">
          <ac:chgData name="Katherine Mesa" userId="dd7b0dd6-7f91-4ded-8476-0723d8004cb7" providerId="ADAL" clId="{8363306A-C557-4E83-82E1-879FC27AE5D2}" dt="2023-11-09T22:46:30.657" v="1167" actId="1076"/>
          <ac:spMkLst>
            <pc:docMk/>
            <pc:sldMk cId="4242582104" sldId="389"/>
            <ac:spMk id="12" creationId="{5D71072A-D24C-54D3-9BAC-87840E039F17}"/>
          </ac:spMkLst>
        </pc:spChg>
        <pc:spChg chg="add mod">
          <ac:chgData name="Katherine Mesa" userId="dd7b0dd6-7f91-4ded-8476-0723d8004cb7" providerId="ADAL" clId="{8363306A-C557-4E83-82E1-879FC27AE5D2}" dt="2023-11-09T22:46:36.994" v="1177" actId="20577"/>
          <ac:spMkLst>
            <pc:docMk/>
            <pc:sldMk cId="4242582104" sldId="389"/>
            <ac:spMk id="13" creationId="{7BB1109E-850E-28EE-BD31-23371015E5FF}"/>
          </ac:spMkLst>
        </pc:spChg>
        <pc:spChg chg="mod">
          <ac:chgData name="Katherine Mesa" userId="dd7b0dd6-7f91-4ded-8476-0723d8004cb7" providerId="ADAL" clId="{8363306A-C557-4E83-82E1-879FC27AE5D2}" dt="2023-11-09T22:38:16.227" v="1037" actId="108"/>
          <ac:spMkLst>
            <pc:docMk/>
            <pc:sldMk cId="4242582104" sldId="389"/>
            <ac:spMk id="28" creationId="{6700E2D7-79AE-04C6-1EE7-1E6F7A7D1AF3}"/>
          </ac:spMkLst>
        </pc:spChg>
        <pc:spChg chg="mod">
          <ac:chgData name="Katherine Mesa" userId="dd7b0dd6-7f91-4ded-8476-0723d8004cb7" providerId="ADAL" clId="{8363306A-C557-4E83-82E1-879FC27AE5D2}" dt="2023-11-09T22:38:30.038" v="1040" actId="108"/>
          <ac:spMkLst>
            <pc:docMk/>
            <pc:sldMk cId="4242582104" sldId="389"/>
            <ac:spMk id="30" creationId="{F8817A9C-A093-DF00-E075-972CECE2ED88}"/>
          </ac:spMkLst>
        </pc:spChg>
        <pc:spChg chg="mod">
          <ac:chgData name="Katherine Mesa" userId="dd7b0dd6-7f91-4ded-8476-0723d8004cb7" providerId="ADAL" clId="{8363306A-C557-4E83-82E1-879FC27AE5D2}" dt="2023-11-09T22:38:22.037" v="1039" actId="108"/>
          <ac:spMkLst>
            <pc:docMk/>
            <pc:sldMk cId="4242582104" sldId="389"/>
            <ac:spMk id="35" creationId="{9E6FB0B3-CCD2-D495-6C03-551D863E7319}"/>
          </ac:spMkLst>
        </pc:spChg>
        <pc:picChg chg="add mod">
          <ac:chgData name="Katherine Mesa" userId="dd7b0dd6-7f91-4ded-8476-0723d8004cb7" providerId="ADAL" clId="{8363306A-C557-4E83-82E1-879FC27AE5D2}" dt="2023-11-09T22:45:40.682" v="1114" actId="1076"/>
          <ac:picMkLst>
            <pc:docMk/>
            <pc:sldMk cId="4242582104" sldId="389"/>
            <ac:picMk id="3" creationId="{ABD18E19-F88A-1F22-47B8-9EBB29495D8A}"/>
          </ac:picMkLst>
        </pc:picChg>
        <pc:picChg chg="add mod">
          <ac:chgData name="Katherine Mesa" userId="dd7b0dd6-7f91-4ded-8476-0723d8004cb7" providerId="ADAL" clId="{8363306A-C557-4E83-82E1-879FC27AE5D2}" dt="2023-11-09T22:45:40.682" v="1114" actId="1076"/>
          <ac:picMkLst>
            <pc:docMk/>
            <pc:sldMk cId="4242582104" sldId="389"/>
            <ac:picMk id="4" creationId="{494BCF6C-0173-8525-89A3-21863367EAF1}"/>
          </ac:picMkLst>
        </pc:picChg>
      </pc:sldChg>
      <pc:sldChg chg="delSp modSp add mod modTransition delAnim">
        <pc:chgData name="Katherine Mesa" userId="dd7b0dd6-7f91-4ded-8476-0723d8004cb7" providerId="ADAL" clId="{8363306A-C557-4E83-82E1-879FC27AE5D2}" dt="2023-11-09T22:43:18.257" v="1093" actId="1076"/>
        <pc:sldMkLst>
          <pc:docMk/>
          <pc:sldMk cId="426931592" sldId="390"/>
        </pc:sldMkLst>
        <pc:spChg chg="mod">
          <ac:chgData name="Katherine Mesa" userId="dd7b0dd6-7f91-4ded-8476-0723d8004cb7" providerId="ADAL" clId="{8363306A-C557-4E83-82E1-879FC27AE5D2}" dt="2023-11-09T22:42:31.967" v="1088" actId="1076"/>
          <ac:spMkLst>
            <pc:docMk/>
            <pc:sldMk cId="426931592" sldId="390"/>
            <ac:spMk id="10" creationId="{106427D7-36CD-48D8-AB92-E696F4D7816A}"/>
          </ac:spMkLst>
        </pc:spChg>
        <pc:spChg chg="del">
          <ac:chgData name="Katherine Mesa" userId="dd7b0dd6-7f91-4ded-8476-0723d8004cb7" providerId="ADAL" clId="{8363306A-C557-4E83-82E1-879FC27AE5D2}" dt="2023-11-09T22:42:20.373" v="1084" actId="478"/>
          <ac:spMkLst>
            <pc:docMk/>
            <pc:sldMk cId="426931592" sldId="390"/>
            <ac:spMk id="25" creationId="{44C99565-2983-471B-B5EE-1F27AA009D59}"/>
          </ac:spMkLst>
        </pc:spChg>
        <pc:picChg chg="del">
          <ac:chgData name="Katherine Mesa" userId="dd7b0dd6-7f91-4ded-8476-0723d8004cb7" providerId="ADAL" clId="{8363306A-C557-4E83-82E1-879FC27AE5D2}" dt="2023-11-09T22:42:22.447" v="1086" actId="478"/>
          <ac:picMkLst>
            <pc:docMk/>
            <pc:sldMk cId="426931592" sldId="390"/>
            <ac:picMk id="5" creationId="{392C3D94-F107-0706-4603-C1DE7A8C5E78}"/>
          </ac:picMkLst>
        </pc:picChg>
        <pc:picChg chg="mod">
          <ac:chgData name="Katherine Mesa" userId="dd7b0dd6-7f91-4ded-8476-0723d8004cb7" providerId="ADAL" clId="{8363306A-C557-4E83-82E1-879FC27AE5D2}" dt="2023-11-09T22:43:18.257" v="1093" actId="1076"/>
          <ac:picMkLst>
            <pc:docMk/>
            <pc:sldMk cId="426931592" sldId="390"/>
            <ac:picMk id="24" creationId="{5CDE39CA-4C9C-42EA-8809-AEC669DCF8F6}"/>
          </ac:picMkLst>
        </pc:picChg>
      </pc:sldChg>
      <pc:sldChg chg="addSp delSp modSp add del mod">
        <pc:chgData name="Katherine Mesa" userId="dd7b0dd6-7f91-4ded-8476-0723d8004cb7" providerId="ADAL" clId="{8363306A-C557-4E83-82E1-879FC27AE5D2}" dt="2023-11-10T00:41:00.551" v="1788" actId="2696"/>
        <pc:sldMkLst>
          <pc:docMk/>
          <pc:sldMk cId="4024769525" sldId="390"/>
        </pc:sldMkLst>
        <pc:spChg chg="add del">
          <ac:chgData name="Katherine Mesa" userId="dd7b0dd6-7f91-4ded-8476-0723d8004cb7" providerId="ADAL" clId="{8363306A-C557-4E83-82E1-879FC27AE5D2}" dt="2023-11-09T23:05:16.916" v="1212" actId="478"/>
          <ac:spMkLst>
            <pc:docMk/>
            <pc:sldMk cId="4024769525" sldId="390"/>
            <ac:spMk id="19" creationId="{CC703B21-FA90-0CF5-E246-54384CDA333A}"/>
          </ac:spMkLst>
        </pc:spChg>
        <pc:graphicFrameChg chg="add del mod modGraphic">
          <ac:chgData name="Katherine Mesa" userId="dd7b0dd6-7f91-4ded-8476-0723d8004cb7" providerId="ADAL" clId="{8363306A-C557-4E83-82E1-879FC27AE5D2}" dt="2023-11-09T23:05:18.386" v="1214" actId="478"/>
          <ac:graphicFrameMkLst>
            <pc:docMk/>
            <pc:sldMk cId="4024769525" sldId="390"/>
            <ac:graphicFrameMk id="3" creationId="{E6F43167-93D6-810F-7CD5-164B8F77DD92}"/>
          </ac:graphicFrameMkLst>
        </pc:graphicFrameChg>
        <pc:picChg chg="del">
          <ac:chgData name="Katherine Mesa" userId="dd7b0dd6-7f91-4ded-8476-0723d8004cb7" providerId="ADAL" clId="{8363306A-C557-4E83-82E1-879FC27AE5D2}" dt="2023-11-09T22:47:16.839" v="1185" actId="478"/>
          <ac:picMkLst>
            <pc:docMk/>
            <pc:sldMk cId="4024769525" sldId="390"/>
            <ac:picMk id="2" creationId="{11E1924C-02FA-95F7-3D12-7518C49C1A2A}"/>
          </ac:picMkLst>
        </pc:picChg>
        <pc:cxnChg chg="add del">
          <ac:chgData name="Katherine Mesa" userId="dd7b0dd6-7f91-4ded-8476-0723d8004cb7" providerId="ADAL" clId="{8363306A-C557-4E83-82E1-879FC27AE5D2}" dt="2023-11-09T23:05:20.596" v="1217" actId="478"/>
          <ac:cxnSpMkLst>
            <pc:docMk/>
            <pc:sldMk cId="4024769525" sldId="390"/>
            <ac:cxnSpMk id="7" creationId="{D0CF5F63-04E7-19E2-C17C-90318C2DAE85}"/>
          </ac:cxnSpMkLst>
        </pc:cxnChg>
        <pc:cxnChg chg="add del mod">
          <ac:chgData name="Katherine Mesa" userId="dd7b0dd6-7f91-4ded-8476-0723d8004cb7" providerId="ADAL" clId="{8363306A-C557-4E83-82E1-879FC27AE5D2}" dt="2023-11-09T23:05:19.266" v="1215" actId="478"/>
          <ac:cxnSpMkLst>
            <pc:docMk/>
            <pc:sldMk cId="4024769525" sldId="390"/>
            <ac:cxnSpMk id="8" creationId="{9D237965-BF29-2371-F983-8B4402A4E077}"/>
          </ac:cxnSpMkLst>
        </pc:cxnChg>
        <pc:cxnChg chg="add del mod">
          <ac:chgData name="Katherine Mesa" userId="dd7b0dd6-7f91-4ded-8476-0723d8004cb7" providerId="ADAL" clId="{8363306A-C557-4E83-82E1-879FC27AE5D2}" dt="2023-11-09T23:05:17.636" v="1213" actId="478"/>
          <ac:cxnSpMkLst>
            <pc:docMk/>
            <pc:sldMk cId="4024769525" sldId="390"/>
            <ac:cxnSpMk id="10" creationId="{71BC020F-8531-F9A8-8273-BED7831A5475}"/>
          </ac:cxnSpMkLst>
        </pc:cxnChg>
        <pc:cxnChg chg="add del mod">
          <ac:chgData name="Katherine Mesa" userId="dd7b0dd6-7f91-4ded-8476-0723d8004cb7" providerId="ADAL" clId="{8363306A-C557-4E83-82E1-879FC27AE5D2}" dt="2023-11-09T23:05:19.873" v="1216" actId="478"/>
          <ac:cxnSpMkLst>
            <pc:docMk/>
            <pc:sldMk cId="4024769525" sldId="390"/>
            <ac:cxnSpMk id="13" creationId="{3AAB0DD5-B394-6F2A-3CF0-0B4231419975}"/>
          </ac:cxnSpMkLst>
        </pc:cxnChg>
      </pc:sldChg>
      <pc:sldChg chg="addSp delSp modSp mod">
        <pc:chgData name="Katherine Mesa" userId="dd7b0dd6-7f91-4ded-8476-0723d8004cb7" providerId="ADAL" clId="{8363306A-C557-4E83-82E1-879FC27AE5D2}" dt="2023-11-12T15:58:34.217" v="3226"/>
        <pc:sldMkLst>
          <pc:docMk/>
          <pc:sldMk cId="4133333924" sldId="391"/>
        </pc:sldMkLst>
        <pc:spChg chg="add mod">
          <ac:chgData name="Katherine Mesa" userId="dd7b0dd6-7f91-4ded-8476-0723d8004cb7" providerId="ADAL" clId="{8363306A-C557-4E83-82E1-879FC27AE5D2}" dt="2023-11-12T15:58:34.217" v="3226"/>
          <ac:spMkLst>
            <pc:docMk/>
            <pc:sldMk cId="4133333924" sldId="391"/>
            <ac:spMk id="2" creationId="{E8965388-F44E-02EA-9AFD-BA7ABA50A034}"/>
          </ac:spMkLst>
        </pc:spChg>
        <pc:spChg chg="add del">
          <ac:chgData name="Katherine Mesa" userId="dd7b0dd6-7f91-4ded-8476-0723d8004cb7" providerId="ADAL" clId="{8363306A-C557-4E83-82E1-879FC27AE5D2}" dt="2023-11-09T23:51:24.223" v="1740" actId="22"/>
          <ac:spMkLst>
            <pc:docMk/>
            <pc:sldMk cId="4133333924" sldId="391"/>
            <ac:spMk id="5" creationId="{901610A3-E038-8189-E177-F2C3ABBD6C33}"/>
          </ac:spMkLst>
        </pc:spChg>
        <pc:spChg chg="add mod">
          <ac:chgData name="Katherine Mesa" userId="dd7b0dd6-7f91-4ded-8476-0723d8004cb7" providerId="ADAL" clId="{8363306A-C557-4E83-82E1-879FC27AE5D2}" dt="2023-11-10T04:38:00.609" v="3144" actId="207"/>
          <ac:spMkLst>
            <pc:docMk/>
            <pc:sldMk cId="4133333924" sldId="391"/>
            <ac:spMk id="6" creationId="{8B3D41DD-2A18-499F-91F7-CC99EBC6069C}"/>
          </ac:spMkLst>
        </pc:spChg>
        <pc:spChg chg="del mod">
          <ac:chgData name="Katherine Mesa" userId="dd7b0dd6-7f91-4ded-8476-0723d8004cb7" providerId="ADAL" clId="{8363306A-C557-4E83-82E1-879FC27AE5D2}" dt="2023-11-09T23:51:19.855" v="1738" actId="478"/>
          <ac:spMkLst>
            <pc:docMk/>
            <pc:sldMk cId="4133333924" sldId="391"/>
            <ac:spMk id="11" creationId="{3BE1F476-9C59-4650-AC30-4E51B08562E8}"/>
          </ac:spMkLst>
        </pc:spChg>
      </pc:sldChg>
      <pc:sldChg chg="delSp modSp add del mod modTransition">
        <pc:chgData name="Katherine Mesa" userId="dd7b0dd6-7f91-4ded-8476-0723d8004cb7" providerId="ADAL" clId="{8363306A-C557-4E83-82E1-879FC27AE5D2}" dt="2023-11-09T23:25:32.885" v="1471" actId="2696"/>
        <pc:sldMkLst>
          <pc:docMk/>
          <pc:sldMk cId="1656435048" sldId="392"/>
        </pc:sldMkLst>
        <pc:spChg chg="mod">
          <ac:chgData name="Katherine Mesa" userId="dd7b0dd6-7f91-4ded-8476-0723d8004cb7" providerId="ADAL" clId="{8363306A-C557-4E83-82E1-879FC27AE5D2}" dt="2023-11-09T23:06:01.416" v="1227" actId="1076"/>
          <ac:spMkLst>
            <pc:docMk/>
            <pc:sldMk cId="1656435048" sldId="392"/>
            <ac:spMk id="6" creationId="{EB0E3564-AC10-7763-9FF7-AECA4F1813AB}"/>
          </ac:spMkLst>
        </pc:spChg>
        <pc:spChg chg="del mod">
          <ac:chgData name="Katherine Mesa" userId="dd7b0dd6-7f91-4ded-8476-0723d8004cb7" providerId="ADAL" clId="{8363306A-C557-4E83-82E1-879FC27AE5D2}" dt="2023-11-09T23:05:43.956" v="1224" actId="478"/>
          <ac:spMkLst>
            <pc:docMk/>
            <pc:sldMk cId="1656435048" sldId="392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3:05:40.166" v="1220" actId="478"/>
          <ac:spMkLst>
            <pc:docMk/>
            <pc:sldMk cId="1656435048" sldId="392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3:05:41.396" v="1221" actId="478"/>
          <ac:spMkLst>
            <pc:docMk/>
            <pc:sldMk cId="1656435048" sldId="392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3:05:43.171" v="1223" actId="478"/>
          <ac:spMkLst>
            <pc:docMk/>
            <pc:sldMk cId="1656435048" sldId="392"/>
            <ac:spMk id="21" creationId="{4C27B708-A6C1-6613-E6B6-4C10C890A1AB}"/>
          </ac:spMkLst>
        </pc:spChg>
        <pc:spChg chg="del">
          <ac:chgData name="Katherine Mesa" userId="dd7b0dd6-7f91-4ded-8476-0723d8004cb7" providerId="ADAL" clId="{8363306A-C557-4E83-82E1-879FC27AE5D2}" dt="2023-11-09T23:05:42.466" v="1222" actId="478"/>
          <ac:spMkLst>
            <pc:docMk/>
            <pc:sldMk cId="1656435048" sldId="392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26" creationId="{28616276-0670-FF61-48BF-F08E85B7360E}"/>
          </ac:spMkLst>
        </pc:spChg>
        <pc:spChg chg="mod">
          <ac:chgData name="Katherine Mesa" userId="dd7b0dd6-7f91-4ded-8476-0723d8004cb7" providerId="ADAL" clId="{8363306A-C557-4E83-82E1-879FC27AE5D2}" dt="2023-11-09T23:07:03.318" v="1239" actId="108"/>
          <ac:spMkLst>
            <pc:docMk/>
            <pc:sldMk cId="1656435048" sldId="392"/>
            <ac:spMk id="27" creationId="{955BB712-DCAA-449A-B519-8328E3C73E13}"/>
          </ac:spMkLst>
        </pc:spChg>
        <pc:spChg chg="mod">
          <ac:chgData name="Katherine Mesa" userId="dd7b0dd6-7f91-4ded-8476-0723d8004cb7" providerId="ADAL" clId="{8363306A-C557-4E83-82E1-879FC27AE5D2}" dt="2023-11-09T23:06:43.836" v="1234" actId="108"/>
          <ac:spMkLst>
            <pc:docMk/>
            <pc:sldMk cId="1656435048" sldId="392"/>
            <ac:spMk id="28" creationId="{6700E2D7-79AE-04C6-1EE7-1E6F7A7D1AF3}"/>
          </ac:spMkLst>
        </pc:spChg>
        <pc:spChg chg="mod">
          <ac:chgData name="Katherine Mesa" userId="dd7b0dd6-7f91-4ded-8476-0723d8004cb7" providerId="ADAL" clId="{8363306A-C557-4E83-82E1-879FC27AE5D2}" dt="2023-11-09T23:07:10.616" v="1240" actId="108"/>
          <ac:spMkLst>
            <pc:docMk/>
            <pc:sldMk cId="1656435048" sldId="392"/>
            <ac:spMk id="29" creationId="{21591295-233F-8831-4FE4-D427FBA0DC9C}"/>
          </ac:spMkLst>
        </pc:spChg>
        <pc:spChg chg="mod">
          <ac:chgData name="Katherine Mesa" userId="dd7b0dd6-7f91-4ded-8476-0723d8004cb7" providerId="ADAL" clId="{8363306A-C557-4E83-82E1-879FC27AE5D2}" dt="2023-11-09T23:07:17.688" v="1241" actId="108"/>
          <ac:spMkLst>
            <pc:docMk/>
            <pc:sldMk cId="1656435048" sldId="392"/>
            <ac:spMk id="30" creationId="{F8817A9C-A093-DF00-E075-972CECE2ED88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31" creationId="{5126E38F-7422-B0EE-5F7E-7FF3782FD986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32" creationId="{59B665D0-3D07-63A0-C5EF-8E34122D66B3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33" creationId="{6D6F19FF-C3E3-D4EA-D607-BB67B61959B3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34" creationId="{F0426C37-8551-384C-B0F3-7EC6DCE01589}"/>
          </ac:spMkLst>
        </pc:spChg>
        <pc:spChg chg="mod">
          <ac:chgData name="Katherine Mesa" userId="dd7b0dd6-7f91-4ded-8476-0723d8004cb7" providerId="ADAL" clId="{8363306A-C557-4E83-82E1-879FC27AE5D2}" dt="2023-11-09T23:06:06.306" v="1229" actId="1076"/>
          <ac:spMkLst>
            <pc:docMk/>
            <pc:sldMk cId="1656435048" sldId="392"/>
            <ac:spMk id="35" creationId="{9E6FB0B3-CCD2-D495-6C03-551D863E7319}"/>
          </ac:spMkLst>
        </pc:spChg>
        <pc:cxnChg chg="mod">
          <ac:chgData name="Katherine Mesa" userId="dd7b0dd6-7f91-4ded-8476-0723d8004cb7" providerId="ADAL" clId="{8363306A-C557-4E83-82E1-879FC27AE5D2}" dt="2023-11-09T23:06:06.306" v="1229" actId="1076"/>
          <ac:cxnSpMkLst>
            <pc:docMk/>
            <pc:sldMk cId="1656435048" sldId="392"/>
            <ac:cxnSpMk id="25" creationId="{71189EC5-7944-351B-3945-80BF6CEBD4F3}"/>
          </ac:cxnSpMkLst>
        </pc:cxnChg>
      </pc:sldChg>
      <pc:sldChg chg="add del">
        <pc:chgData name="Katherine Mesa" userId="dd7b0dd6-7f91-4ded-8476-0723d8004cb7" providerId="ADAL" clId="{8363306A-C557-4E83-82E1-879FC27AE5D2}" dt="2023-11-09T22:50:35.247" v="1211" actId="2696"/>
        <pc:sldMkLst>
          <pc:docMk/>
          <pc:sldMk cId="2796486509" sldId="392"/>
        </pc:sldMkLst>
      </pc:sldChg>
      <pc:sldChg chg="addSp delSp modSp mod">
        <pc:chgData name="Katherine Mesa" userId="dd7b0dd6-7f91-4ded-8476-0723d8004cb7" providerId="ADAL" clId="{8363306A-C557-4E83-82E1-879FC27AE5D2}" dt="2023-11-12T15:58:09.367" v="3210"/>
        <pc:sldMkLst>
          <pc:docMk/>
          <pc:sldMk cId="2403603307" sldId="393"/>
        </pc:sldMkLst>
        <pc:spChg chg="add mod">
          <ac:chgData name="Katherine Mesa" userId="dd7b0dd6-7f91-4ded-8476-0723d8004cb7" providerId="ADAL" clId="{8363306A-C557-4E83-82E1-879FC27AE5D2}" dt="2023-11-12T15:58:09.367" v="3210"/>
          <ac:spMkLst>
            <pc:docMk/>
            <pc:sldMk cId="2403603307" sldId="393"/>
            <ac:spMk id="5" creationId="{BE8A0289-3284-38C4-6716-3BAB9F985035}"/>
          </ac:spMkLst>
        </pc:spChg>
        <pc:spChg chg="del">
          <ac:chgData name="Katherine Mesa" userId="dd7b0dd6-7f91-4ded-8476-0723d8004cb7" providerId="ADAL" clId="{8363306A-C557-4E83-82E1-879FC27AE5D2}" dt="2023-11-12T15:58:09.130" v="3209" actId="478"/>
          <ac:spMkLst>
            <pc:docMk/>
            <pc:sldMk cId="2403603307" sldId="393"/>
            <ac:spMk id="12" creationId="{A66CCD70-044E-837A-3EB5-7A4A11ABB88C}"/>
          </ac:spMkLst>
        </pc:spChg>
        <pc:graphicFrameChg chg="mod">
          <ac:chgData name="Katherine Mesa" userId="dd7b0dd6-7f91-4ded-8476-0723d8004cb7" providerId="ADAL" clId="{8363306A-C557-4E83-82E1-879FC27AE5D2}" dt="2023-11-10T00:46:04.194" v="1873"/>
          <ac:graphicFrameMkLst>
            <pc:docMk/>
            <pc:sldMk cId="2403603307" sldId="393"/>
            <ac:graphicFrameMk id="7" creationId="{BA616FDF-805D-0A6B-B785-9B2AC411BF40}"/>
          </ac:graphicFrameMkLst>
        </pc:graphicFrameChg>
      </pc:sldChg>
      <pc:sldChg chg="addSp delSp modSp add del mod">
        <pc:chgData name="Katherine Mesa" userId="dd7b0dd6-7f91-4ded-8476-0723d8004cb7" providerId="ADAL" clId="{8363306A-C557-4E83-82E1-879FC27AE5D2}" dt="2023-11-09T23:32:55.517" v="1561" actId="2696"/>
        <pc:sldMkLst>
          <pc:docMk/>
          <pc:sldMk cId="3423498952" sldId="394"/>
        </pc:sldMkLst>
        <pc:spChg chg="add mod">
          <ac:chgData name="Katherine Mesa" userId="dd7b0dd6-7f91-4ded-8476-0723d8004cb7" providerId="ADAL" clId="{8363306A-C557-4E83-82E1-879FC27AE5D2}" dt="2023-11-09T23:26:20.140" v="1482" actId="1076"/>
          <ac:spMkLst>
            <pc:docMk/>
            <pc:sldMk cId="3423498952" sldId="394"/>
            <ac:spMk id="2" creationId="{993EB218-8DBC-FF22-E52A-FD0AC0E63346}"/>
          </ac:spMkLst>
        </pc:spChg>
        <pc:spChg chg="add mod">
          <ac:chgData name="Katherine Mesa" userId="dd7b0dd6-7f91-4ded-8476-0723d8004cb7" providerId="ADAL" clId="{8363306A-C557-4E83-82E1-879FC27AE5D2}" dt="2023-11-09T23:26:23.532" v="1484" actId="1076"/>
          <ac:spMkLst>
            <pc:docMk/>
            <pc:sldMk cId="3423498952" sldId="394"/>
            <ac:spMk id="3" creationId="{0AE78492-CF6D-6671-3287-3A5DD0A74EA1}"/>
          </ac:spMkLst>
        </pc:spChg>
        <pc:spChg chg="add mod">
          <ac:chgData name="Katherine Mesa" userId="dd7b0dd6-7f91-4ded-8476-0723d8004cb7" providerId="ADAL" clId="{8363306A-C557-4E83-82E1-879FC27AE5D2}" dt="2023-11-09T23:26:26.270" v="1486" actId="1076"/>
          <ac:spMkLst>
            <pc:docMk/>
            <pc:sldMk cId="3423498952" sldId="394"/>
            <ac:spMk id="4" creationId="{AAF9000B-82C1-8780-6455-2312E14E2D0F}"/>
          </ac:spMkLst>
        </pc:spChg>
        <pc:spChg chg="add mod">
          <ac:chgData name="Katherine Mesa" userId="dd7b0dd6-7f91-4ded-8476-0723d8004cb7" providerId="ADAL" clId="{8363306A-C557-4E83-82E1-879FC27AE5D2}" dt="2023-11-09T23:26:29.173" v="1488" actId="1076"/>
          <ac:spMkLst>
            <pc:docMk/>
            <pc:sldMk cId="3423498952" sldId="394"/>
            <ac:spMk id="7" creationId="{19401F54-B042-44C9-4DDB-71F5CE957F15}"/>
          </ac:spMkLst>
        </pc:spChg>
        <pc:spChg chg="add mod">
          <ac:chgData name="Katherine Mesa" userId="dd7b0dd6-7f91-4ded-8476-0723d8004cb7" providerId="ADAL" clId="{8363306A-C557-4E83-82E1-879FC27AE5D2}" dt="2023-11-09T23:26:33.031" v="1490" actId="1076"/>
          <ac:spMkLst>
            <pc:docMk/>
            <pc:sldMk cId="3423498952" sldId="394"/>
            <ac:spMk id="8" creationId="{35E0E160-65EC-FED2-45A2-BE0BA7C42BE5}"/>
          </ac:spMkLst>
        </pc:spChg>
        <pc:spChg chg="del">
          <ac:chgData name="Katherine Mesa" userId="dd7b0dd6-7f91-4ded-8476-0723d8004cb7" providerId="ADAL" clId="{8363306A-C557-4E83-82E1-879FC27AE5D2}" dt="2023-11-09T23:25:41.619" v="1473" actId="478"/>
          <ac:spMkLst>
            <pc:docMk/>
            <pc:sldMk cId="3423498952" sldId="394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3:25:42.010" v="1474" actId="478"/>
          <ac:spMkLst>
            <pc:docMk/>
            <pc:sldMk cId="3423498952" sldId="394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3:25:42.500" v="1475" actId="478"/>
          <ac:spMkLst>
            <pc:docMk/>
            <pc:sldMk cId="3423498952" sldId="394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3:25:44.300" v="1477" actId="478"/>
          <ac:spMkLst>
            <pc:docMk/>
            <pc:sldMk cId="3423498952" sldId="394"/>
            <ac:spMk id="21" creationId="{4C27B708-A6C1-6613-E6B6-4C10C890A1AB}"/>
          </ac:spMkLst>
        </pc:spChg>
        <pc:spChg chg="del">
          <ac:chgData name="Katherine Mesa" userId="dd7b0dd6-7f91-4ded-8476-0723d8004cb7" providerId="ADAL" clId="{8363306A-C557-4E83-82E1-879FC27AE5D2}" dt="2023-11-09T23:25:43.170" v="1476" actId="478"/>
          <ac:spMkLst>
            <pc:docMk/>
            <pc:sldMk cId="3423498952" sldId="394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26" creationId="{28616276-0670-FF61-48BF-F08E85B7360E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27" creationId="{955BB712-DCAA-449A-B519-8328E3C73E13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28" creationId="{6700E2D7-79AE-04C6-1EE7-1E6F7A7D1AF3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29" creationId="{21591295-233F-8831-4FE4-D427FBA0DC9C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0" creationId="{F8817A9C-A093-DF00-E075-972CECE2ED88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1" creationId="{5126E38F-7422-B0EE-5F7E-7FF3782FD986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2" creationId="{59B665D0-3D07-63A0-C5EF-8E34122D66B3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3" creationId="{6D6F19FF-C3E3-D4EA-D607-BB67B61959B3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4" creationId="{F0426C37-8551-384C-B0F3-7EC6DCE01589}"/>
          </ac:spMkLst>
        </pc:spChg>
        <pc:spChg chg="mod">
          <ac:chgData name="Katherine Mesa" userId="dd7b0dd6-7f91-4ded-8476-0723d8004cb7" providerId="ADAL" clId="{8363306A-C557-4E83-82E1-879FC27AE5D2}" dt="2023-11-09T23:25:50.809" v="1478" actId="1076"/>
          <ac:spMkLst>
            <pc:docMk/>
            <pc:sldMk cId="3423498952" sldId="394"/>
            <ac:spMk id="35" creationId="{9E6FB0B3-CCD2-D495-6C03-551D863E7319}"/>
          </ac:spMkLst>
        </pc:spChg>
        <pc:cxnChg chg="mod">
          <ac:chgData name="Katherine Mesa" userId="dd7b0dd6-7f91-4ded-8476-0723d8004cb7" providerId="ADAL" clId="{8363306A-C557-4E83-82E1-879FC27AE5D2}" dt="2023-11-09T23:25:50.809" v="1478" actId="1076"/>
          <ac:cxnSpMkLst>
            <pc:docMk/>
            <pc:sldMk cId="3423498952" sldId="394"/>
            <ac:cxnSpMk id="25" creationId="{71189EC5-7944-351B-3945-80BF6CEBD4F3}"/>
          </ac:cxnSpMkLst>
        </pc:cxnChg>
      </pc:sldChg>
      <pc:sldChg chg="addSp delSp modSp add del mod">
        <pc:chgData name="Katherine Mesa" userId="dd7b0dd6-7f91-4ded-8476-0723d8004cb7" providerId="ADAL" clId="{8363306A-C557-4E83-82E1-879FC27AE5D2}" dt="2023-11-09T23:34:04.714" v="1575" actId="2696"/>
        <pc:sldMkLst>
          <pc:docMk/>
          <pc:sldMk cId="2733202027" sldId="396"/>
        </pc:sldMkLst>
        <pc:spChg chg="add del mod">
          <ac:chgData name="Katherine Mesa" userId="dd7b0dd6-7f91-4ded-8476-0723d8004cb7" providerId="ADAL" clId="{8363306A-C557-4E83-82E1-879FC27AE5D2}" dt="2023-11-09T23:33:43.799" v="1571" actId="478"/>
          <ac:spMkLst>
            <pc:docMk/>
            <pc:sldMk cId="2733202027" sldId="396"/>
            <ac:spMk id="2" creationId="{8E97C636-4174-71D3-25EF-E35FED274C7D}"/>
          </ac:spMkLst>
        </pc:spChg>
        <pc:spChg chg="del">
          <ac:chgData name="Katherine Mesa" userId="dd7b0dd6-7f91-4ded-8476-0723d8004cb7" providerId="ADAL" clId="{8363306A-C557-4E83-82E1-879FC27AE5D2}" dt="2023-11-09T23:33:10.274" v="1563" actId="478"/>
          <ac:spMkLst>
            <pc:docMk/>
            <pc:sldMk cId="2733202027" sldId="396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3:33:11.004" v="1564" actId="478"/>
          <ac:spMkLst>
            <pc:docMk/>
            <pc:sldMk cId="2733202027" sldId="396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3:33:11.615" v="1565" actId="478"/>
          <ac:spMkLst>
            <pc:docMk/>
            <pc:sldMk cId="2733202027" sldId="396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3:33:13.080" v="1567" actId="478"/>
          <ac:spMkLst>
            <pc:docMk/>
            <pc:sldMk cId="2733202027" sldId="396"/>
            <ac:spMk id="21" creationId="{4C27B708-A6C1-6613-E6B6-4C10C890A1AB}"/>
          </ac:spMkLst>
        </pc:spChg>
        <pc:spChg chg="del">
          <ac:chgData name="Katherine Mesa" userId="dd7b0dd6-7f91-4ded-8476-0723d8004cb7" providerId="ADAL" clId="{8363306A-C557-4E83-82E1-879FC27AE5D2}" dt="2023-11-09T23:33:12.284" v="1566" actId="478"/>
          <ac:spMkLst>
            <pc:docMk/>
            <pc:sldMk cId="2733202027" sldId="396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3:33:19.725" v="1568" actId="1076"/>
          <ac:spMkLst>
            <pc:docMk/>
            <pc:sldMk cId="2733202027" sldId="396"/>
            <ac:spMk id="40" creationId="{E5C7BD62-E8E2-304A-9A43-F314E5173967}"/>
          </ac:spMkLst>
        </pc:spChg>
        <pc:spChg chg="mod">
          <ac:chgData name="Katherine Mesa" userId="dd7b0dd6-7f91-4ded-8476-0723d8004cb7" providerId="ADAL" clId="{8363306A-C557-4E83-82E1-879FC27AE5D2}" dt="2023-11-09T23:33:19.725" v="1568" actId="1076"/>
          <ac:spMkLst>
            <pc:docMk/>
            <pc:sldMk cId="2733202027" sldId="396"/>
            <ac:spMk id="42" creationId="{BCB990E9-7610-8303-AF61-3271C95DEFF7}"/>
          </ac:spMkLst>
        </pc:spChg>
        <pc:spChg chg="mod">
          <ac:chgData name="Katherine Mesa" userId="dd7b0dd6-7f91-4ded-8476-0723d8004cb7" providerId="ADAL" clId="{8363306A-C557-4E83-82E1-879FC27AE5D2}" dt="2023-11-09T23:33:19.725" v="1568" actId="1076"/>
          <ac:spMkLst>
            <pc:docMk/>
            <pc:sldMk cId="2733202027" sldId="396"/>
            <ac:spMk id="43" creationId="{437A0158-D2B9-CB54-AE2C-362811F75ACE}"/>
          </ac:spMkLst>
        </pc:spChg>
        <pc:spChg chg="mod">
          <ac:chgData name="Katherine Mesa" userId="dd7b0dd6-7f91-4ded-8476-0723d8004cb7" providerId="ADAL" clId="{8363306A-C557-4E83-82E1-879FC27AE5D2}" dt="2023-11-09T23:33:19.725" v="1568" actId="1076"/>
          <ac:spMkLst>
            <pc:docMk/>
            <pc:sldMk cId="2733202027" sldId="396"/>
            <ac:spMk id="45" creationId="{B62E6244-B264-F76A-A762-AA278E433192}"/>
          </ac:spMkLst>
        </pc:spChg>
        <pc:spChg chg="mod">
          <ac:chgData name="Katherine Mesa" userId="dd7b0dd6-7f91-4ded-8476-0723d8004cb7" providerId="ADAL" clId="{8363306A-C557-4E83-82E1-879FC27AE5D2}" dt="2023-11-09T23:33:19.725" v="1568" actId="1076"/>
          <ac:spMkLst>
            <pc:docMk/>
            <pc:sldMk cId="2733202027" sldId="396"/>
            <ac:spMk id="46" creationId="{4013CAE5-875C-040E-3C08-C7B0796D3325}"/>
          </ac:spMkLst>
        </pc:spChg>
        <pc:cxnChg chg="mod">
          <ac:chgData name="Katherine Mesa" userId="dd7b0dd6-7f91-4ded-8476-0723d8004cb7" providerId="ADAL" clId="{8363306A-C557-4E83-82E1-879FC27AE5D2}" dt="2023-11-09T23:33:19.725" v="1568" actId="1076"/>
          <ac:cxnSpMkLst>
            <pc:docMk/>
            <pc:sldMk cId="2733202027" sldId="396"/>
            <ac:cxnSpMk id="25" creationId="{71189EC5-7944-351B-3945-80BF6CEBD4F3}"/>
          </ac:cxnSpMkLst>
        </pc:cxnChg>
      </pc:sldChg>
      <pc:sldChg chg="addSp delSp modSp add mod modTransition">
        <pc:chgData name="Katherine Mesa" userId="dd7b0dd6-7f91-4ded-8476-0723d8004cb7" providerId="ADAL" clId="{8363306A-C557-4E83-82E1-879FC27AE5D2}" dt="2023-11-12T15:58:40.293" v="3230"/>
        <pc:sldMkLst>
          <pc:docMk/>
          <pc:sldMk cId="2231598729" sldId="399"/>
        </pc:sldMkLst>
        <pc:spChg chg="add mod">
          <ac:chgData name="Katherine Mesa" userId="dd7b0dd6-7f91-4ded-8476-0723d8004cb7" providerId="ADAL" clId="{8363306A-C557-4E83-82E1-879FC27AE5D2}" dt="2023-11-09T23:38:48.614" v="1601" actId="1076"/>
          <ac:spMkLst>
            <pc:docMk/>
            <pc:sldMk cId="2231598729" sldId="399"/>
            <ac:spMk id="2" creationId="{FEC0449A-2EAA-24FC-AB4F-22BEA622134E}"/>
          </ac:spMkLst>
        </pc:spChg>
        <pc:spChg chg="add mod">
          <ac:chgData name="Katherine Mesa" userId="dd7b0dd6-7f91-4ded-8476-0723d8004cb7" providerId="ADAL" clId="{8363306A-C557-4E83-82E1-879FC27AE5D2}" dt="2023-11-09T23:39:23.709" v="1604" actId="1076"/>
          <ac:spMkLst>
            <pc:docMk/>
            <pc:sldMk cId="2231598729" sldId="399"/>
            <ac:spMk id="3" creationId="{CFA52D25-BD80-6103-331C-364CD12167DD}"/>
          </ac:spMkLst>
        </pc:spChg>
        <pc:spChg chg="add mod">
          <ac:chgData name="Katherine Mesa" userId="dd7b0dd6-7f91-4ded-8476-0723d8004cb7" providerId="ADAL" clId="{8363306A-C557-4E83-82E1-879FC27AE5D2}" dt="2023-11-09T23:39:45.171" v="1608" actId="1076"/>
          <ac:spMkLst>
            <pc:docMk/>
            <pc:sldMk cId="2231598729" sldId="399"/>
            <ac:spMk id="4" creationId="{3F2C7A21-DACB-E630-3543-AD7BFE83F7BF}"/>
          </ac:spMkLst>
        </pc:spChg>
        <pc:spChg chg="mod">
          <ac:chgData name="Katherine Mesa" userId="dd7b0dd6-7f91-4ded-8476-0723d8004cb7" providerId="ADAL" clId="{8363306A-C557-4E83-82E1-879FC27AE5D2}" dt="2023-11-09T23:39:34.589" v="1606" actId="1076"/>
          <ac:spMkLst>
            <pc:docMk/>
            <pc:sldMk cId="2231598729" sldId="399"/>
            <ac:spMk id="5" creationId="{C7E91482-6119-D665-1B34-DC438710EBB5}"/>
          </ac:spMkLst>
        </pc:spChg>
        <pc:spChg chg="add mod">
          <ac:chgData name="Katherine Mesa" userId="dd7b0dd6-7f91-4ded-8476-0723d8004cb7" providerId="ADAL" clId="{8363306A-C557-4E83-82E1-879FC27AE5D2}" dt="2023-11-09T23:40:11.269" v="1610" actId="1076"/>
          <ac:spMkLst>
            <pc:docMk/>
            <pc:sldMk cId="2231598729" sldId="399"/>
            <ac:spMk id="7" creationId="{7853CEB6-10EA-E058-A5D6-22960EF43B5B}"/>
          </ac:spMkLst>
        </pc:spChg>
        <pc:spChg chg="add mod">
          <ac:chgData name="Katherine Mesa" userId="dd7b0dd6-7f91-4ded-8476-0723d8004cb7" providerId="ADAL" clId="{8363306A-C557-4E83-82E1-879FC27AE5D2}" dt="2023-11-09T23:40:34.693" v="1613" actId="1076"/>
          <ac:spMkLst>
            <pc:docMk/>
            <pc:sldMk cId="2231598729" sldId="399"/>
            <ac:spMk id="8" creationId="{DE6486BA-43B5-B005-32EA-B93CBA180D04}"/>
          </ac:spMkLst>
        </pc:spChg>
        <pc:spChg chg="add mod">
          <ac:chgData name="Katherine Mesa" userId="dd7b0dd6-7f91-4ded-8476-0723d8004cb7" providerId="ADAL" clId="{8363306A-C557-4E83-82E1-879FC27AE5D2}" dt="2023-11-09T23:40:46.229" v="1615" actId="1076"/>
          <ac:spMkLst>
            <pc:docMk/>
            <pc:sldMk cId="2231598729" sldId="399"/>
            <ac:spMk id="9" creationId="{231F7847-ED30-063C-1E60-0F556D8593B8}"/>
          </ac:spMkLst>
        </pc:spChg>
        <pc:spChg chg="add mod">
          <ac:chgData name="Katherine Mesa" userId="dd7b0dd6-7f91-4ded-8476-0723d8004cb7" providerId="ADAL" clId="{8363306A-C557-4E83-82E1-879FC27AE5D2}" dt="2023-11-12T15:58:40.293" v="3230"/>
          <ac:spMkLst>
            <pc:docMk/>
            <pc:sldMk cId="2231598729" sldId="399"/>
            <ac:spMk id="10" creationId="{9B3FFDE0-05DF-32A8-1F3F-856427AA7CDF}"/>
          </ac:spMkLst>
        </pc:spChg>
        <pc:spChg chg="del">
          <ac:chgData name="Katherine Mesa" userId="dd7b0dd6-7f91-4ded-8476-0723d8004cb7" providerId="ADAL" clId="{8363306A-C557-4E83-82E1-879FC27AE5D2}" dt="2023-11-09T23:38:13.475" v="1592" actId="478"/>
          <ac:spMkLst>
            <pc:docMk/>
            <pc:sldMk cId="2231598729" sldId="399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3:38:11.079" v="1590" actId="478"/>
          <ac:spMkLst>
            <pc:docMk/>
            <pc:sldMk cId="2231598729" sldId="399"/>
            <ac:spMk id="21" creationId="{4C27B708-A6C1-6613-E6B6-4C10C890A1AB}"/>
          </ac:spMkLst>
        </pc:spChg>
        <pc:spChg chg="del">
          <ac:chgData name="Katherine Mesa" userId="dd7b0dd6-7f91-4ded-8476-0723d8004cb7" providerId="ADAL" clId="{8363306A-C557-4E83-82E1-879FC27AE5D2}" dt="2023-11-09T23:38:11.519" v="1591" actId="478"/>
          <ac:spMkLst>
            <pc:docMk/>
            <pc:sldMk cId="2231598729" sldId="399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3:39:26.591" v="1605" actId="1076"/>
          <ac:spMkLst>
            <pc:docMk/>
            <pc:sldMk cId="2231598729" sldId="399"/>
            <ac:spMk id="40" creationId="{E5C7BD62-E8E2-304A-9A43-F314E5173967}"/>
          </ac:spMkLst>
        </pc:spChg>
        <pc:spChg chg="del">
          <ac:chgData name="Katherine Mesa" userId="dd7b0dd6-7f91-4ded-8476-0723d8004cb7" providerId="ADAL" clId="{8363306A-C557-4E83-82E1-879FC27AE5D2}" dt="2023-11-09T23:38:15.969" v="1595" actId="478"/>
          <ac:spMkLst>
            <pc:docMk/>
            <pc:sldMk cId="2231598729" sldId="399"/>
            <ac:spMk id="42" creationId="{BCB990E9-7610-8303-AF61-3271C95DEFF7}"/>
          </ac:spMkLst>
        </pc:spChg>
        <pc:spChg chg="del">
          <ac:chgData name="Katherine Mesa" userId="dd7b0dd6-7f91-4ded-8476-0723d8004cb7" providerId="ADAL" clId="{8363306A-C557-4E83-82E1-879FC27AE5D2}" dt="2023-11-09T23:38:14.919" v="1594" actId="478"/>
          <ac:spMkLst>
            <pc:docMk/>
            <pc:sldMk cId="2231598729" sldId="399"/>
            <ac:spMk id="43" creationId="{437A0158-D2B9-CB54-AE2C-362811F75ACE}"/>
          </ac:spMkLst>
        </pc:spChg>
        <pc:spChg chg="del">
          <ac:chgData name="Katherine Mesa" userId="dd7b0dd6-7f91-4ded-8476-0723d8004cb7" providerId="ADAL" clId="{8363306A-C557-4E83-82E1-879FC27AE5D2}" dt="2023-11-09T23:38:14.279" v="1593" actId="478"/>
          <ac:spMkLst>
            <pc:docMk/>
            <pc:sldMk cId="2231598729" sldId="399"/>
            <ac:spMk id="45" creationId="{B62E6244-B264-F76A-A762-AA278E433192}"/>
          </ac:spMkLst>
        </pc:spChg>
        <pc:spChg chg="mod">
          <ac:chgData name="Katherine Mesa" userId="dd7b0dd6-7f91-4ded-8476-0723d8004cb7" providerId="ADAL" clId="{8363306A-C557-4E83-82E1-879FC27AE5D2}" dt="2023-11-09T23:38:39.143" v="1599" actId="1076"/>
          <ac:spMkLst>
            <pc:docMk/>
            <pc:sldMk cId="2231598729" sldId="399"/>
            <ac:spMk id="46" creationId="{4013CAE5-875C-040E-3C08-C7B0796D3325}"/>
          </ac:spMkLst>
        </pc:spChg>
      </pc:sldChg>
      <pc:sldChg chg="delSp modSp add del mod">
        <pc:chgData name="Katherine Mesa" userId="dd7b0dd6-7f91-4ded-8476-0723d8004cb7" providerId="ADAL" clId="{8363306A-C557-4E83-82E1-879FC27AE5D2}" dt="2023-11-09T23:36:24.679" v="1582" actId="2696"/>
        <pc:sldMkLst>
          <pc:docMk/>
          <pc:sldMk cId="3187308614" sldId="399"/>
        </pc:sldMkLst>
        <pc:spChg chg="del">
          <ac:chgData name="Katherine Mesa" userId="dd7b0dd6-7f91-4ded-8476-0723d8004cb7" providerId="ADAL" clId="{8363306A-C557-4E83-82E1-879FC27AE5D2}" dt="2023-11-09T23:34:09.134" v="1577" actId="478"/>
          <ac:spMkLst>
            <pc:docMk/>
            <pc:sldMk cId="3187308614" sldId="399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3:34:09.694" v="1578" actId="478"/>
          <ac:spMkLst>
            <pc:docMk/>
            <pc:sldMk cId="3187308614" sldId="399"/>
            <ac:spMk id="17" creationId="{EDB99A09-52BF-BDA4-6D85-8FD5DD6F3B36}"/>
          </ac:spMkLst>
        </pc:spChg>
        <pc:spChg chg="del">
          <ac:chgData name="Katherine Mesa" userId="dd7b0dd6-7f91-4ded-8476-0723d8004cb7" providerId="ADAL" clId="{8363306A-C557-4E83-82E1-879FC27AE5D2}" dt="2023-11-09T23:34:10.154" v="1579" actId="478"/>
          <ac:spMkLst>
            <pc:docMk/>
            <pc:sldMk cId="3187308614" sldId="399"/>
            <ac:spMk id="19" creationId="{032A1CF6-68BD-F913-F728-B016088BB218}"/>
          </ac:spMkLst>
        </pc:spChg>
        <pc:spChg chg="del">
          <ac:chgData name="Katherine Mesa" userId="dd7b0dd6-7f91-4ded-8476-0723d8004cb7" providerId="ADAL" clId="{8363306A-C557-4E83-82E1-879FC27AE5D2}" dt="2023-11-09T23:34:10.917" v="1580" actId="478"/>
          <ac:spMkLst>
            <pc:docMk/>
            <pc:sldMk cId="3187308614" sldId="399"/>
            <ac:spMk id="23" creationId="{E295C138-9BD9-739F-4271-DD65EF75FC9A}"/>
          </ac:spMkLst>
        </pc:spChg>
        <pc:spChg chg="mod">
          <ac:chgData name="Katherine Mesa" userId="dd7b0dd6-7f91-4ded-8476-0723d8004cb7" providerId="ADAL" clId="{8363306A-C557-4E83-82E1-879FC27AE5D2}" dt="2023-11-09T23:34:17.359" v="1581" actId="1076"/>
          <ac:spMkLst>
            <pc:docMk/>
            <pc:sldMk cId="3187308614" sldId="399"/>
            <ac:spMk id="40" creationId="{E5C7BD62-E8E2-304A-9A43-F314E5173967}"/>
          </ac:spMkLst>
        </pc:spChg>
        <pc:spChg chg="mod">
          <ac:chgData name="Katherine Mesa" userId="dd7b0dd6-7f91-4ded-8476-0723d8004cb7" providerId="ADAL" clId="{8363306A-C557-4E83-82E1-879FC27AE5D2}" dt="2023-11-09T23:34:17.359" v="1581" actId="1076"/>
          <ac:spMkLst>
            <pc:docMk/>
            <pc:sldMk cId="3187308614" sldId="399"/>
            <ac:spMk id="42" creationId="{BCB990E9-7610-8303-AF61-3271C95DEFF7}"/>
          </ac:spMkLst>
        </pc:spChg>
        <pc:spChg chg="mod">
          <ac:chgData name="Katherine Mesa" userId="dd7b0dd6-7f91-4ded-8476-0723d8004cb7" providerId="ADAL" clId="{8363306A-C557-4E83-82E1-879FC27AE5D2}" dt="2023-11-09T23:34:17.359" v="1581" actId="1076"/>
          <ac:spMkLst>
            <pc:docMk/>
            <pc:sldMk cId="3187308614" sldId="399"/>
            <ac:spMk id="43" creationId="{437A0158-D2B9-CB54-AE2C-362811F75ACE}"/>
          </ac:spMkLst>
        </pc:spChg>
        <pc:spChg chg="mod">
          <ac:chgData name="Katherine Mesa" userId="dd7b0dd6-7f91-4ded-8476-0723d8004cb7" providerId="ADAL" clId="{8363306A-C557-4E83-82E1-879FC27AE5D2}" dt="2023-11-09T23:34:17.359" v="1581" actId="1076"/>
          <ac:spMkLst>
            <pc:docMk/>
            <pc:sldMk cId="3187308614" sldId="399"/>
            <ac:spMk id="45" creationId="{B62E6244-B264-F76A-A762-AA278E433192}"/>
          </ac:spMkLst>
        </pc:spChg>
        <pc:spChg chg="mod">
          <ac:chgData name="Katherine Mesa" userId="dd7b0dd6-7f91-4ded-8476-0723d8004cb7" providerId="ADAL" clId="{8363306A-C557-4E83-82E1-879FC27AE5D2}" dt="2023-11-09T23:34:17.359" v="1581" actId="1076"/>
          <ac:spMkLst>
            <pc:docMk/>
            <pc:sldMk cId="3187308614" sldId="399"/>
            <ac:spMk id="46" creationId="{4013CAE5-875C-040E-3C08-C7B0796D3325}"/>
          </ac:spMkLst>
        </pc:spChg>
        <pc:cxnChg chg="mod">
          <ac:chgData name="Katherine Mesa" userId="dd7b0dd6-7f91-4ded-8476-0723d8004cb7" providerId="ADAL" clId="{8363306A-C557-4E83-82E1-879FC27AE5D2}" dt="2023-11-09T23:34:17.359" v="1581" actId="1076"/>
          <ac:cxnSpMkLst>
            <pc:docMk/>
            <pc:sldMk cId="3187308614" sldId="399"/>
            <ac:cxnSpMk id="25" creationId="{71189EC5-7944-351B-3945-80BF6CEBD4F3}"/>
          </ac:cxnSpMkLst>
        </pc:cxnChg>
      </pc:sldChg>
      <pc:sldChg chg="addSp delSp modSp add mod modTransition">
        <pc:chgData name="Katherine Mesa" userId="dd7b0dd6-7f91-4ded-8476-0723d8004cb7" providerId="ADAL" clId="{8363306A-C557-4E83-82E1-879FC27AE5D2}" dt="2023-11-12T16:11:51.093" v="3377"/>
        <pc:sldMkLst>
          <pc:docMk/>
          <pc:sldMk cId="3606304040" sldId="400"/>
        </pc:sldMkLst>
        <pc:spChg chg="add mod">
          <ac:chgData name="Katherine Mesa" userId="dd7b0dd6-7f91-4ded-8476-0723d8004cb7" providerId="ADAL" clId="{8363306A-C557-4E83-82E1-879FC27AE5D2}" dt="2023-11-12T15:58:41.982" v="3231"/>
          <ac:spMkLst>
            <pc:docMk/>
            <pc:sldMk cId="3606304040" sldId="400"/>
            <ac:spMk id="2" creationId="{5086911A-FD79-9633-A858-9BB019CAA26D}"/>
          </ac:spMkLst>
        </pc:spChg>
        <pc:spChg chg="del">
          <ac:chgData name="Katherine Mesa" userId="dd7b0dd6-7f91-4ded-8476-0723d8004cb7" providerId="ADAL" clId="{8363306A-C557-4E83-82E1-879FC27AE5D2}" dt="2023-11-09T23:40:59.969" v="1619" actId="478"/>
          <ac:spMkLst>
            <pc:docMk/>
            <pc:sldMk cId="3606304040" sldId="400"/>
            <ac:spMk id="2" creationId="{FEC0449A-2EAA-24FC-AB4F-22BEA622134E}"/>
          </ac:spMkLst>
        </pc:spChg>
        <pc:spChg chg="mod">
          <ac:chgData name="Katherine Mesa" userId="dd7b0dd6-7f91-4ded-8476-0723d8004cb7" providerId="ADAL" clId="{8363306A-C557-4E83-82E1-879FC27AE5D2}" dt="2023-11-09T23:42:13.064" v="1641" actId="1076"/>
          <ac:spMkLst>
            <pc:docMk/>
            <pc:sldMk cId="3606304040" sldId="400"/>
            <ac:spMk id="3" creationId="{CFA52D25-BD80-6103-331C-364CD12167DD}"/>
          </ac:spMkLst>
        </pc:spChg>
        <pc:spChg chg="del mod">
          <ac:chgData name="Katherine Mesa" userId="dd7b0dd6-7f91-4ded-8476-0723d8004cb7" providerId="ADAL" clId="{8363306A-C557-4E83-82E1-879FC27AE5D2}" dt="2023-11-09T23:41:02.349" v="1623" actId="478"/>
          <ac:spMkLst>
            <pc:docMk/>
            <pc:sldMk cId="3606304040" sldId="400"/>
            <ac:spMk id="4" creationId="{3F2C7A21-DACB-E630-3543-AD7BFE83F7BF}"/>
          </ac:spMkLst>
        </pc:spChg>
        <pc:spChg chg="mod">
          <ac:chgData name="Katherine Mesa" userId="dd7b0dd6-7f91-4ded-8476-0723d8004cb7" providerId="ADAL" clId="{8363306A-C557-4E83-82E1-879FC27AE5D2}" dt="2023-11-09T23:42:35.664" v="1644" actId="1076"/>
          <ac:spMkLst>
            <pc:docMk/>
            <pc:sldMk cId="3606304040" sldId="400"/>
            <ac:spMk id="7" creationId="{7853CEB6-10EA-E058-A5D6-22960EF43B5B}"/>
          </ac:spMkLst>
        </pc:spChg>
        <pc:spChg chg="del">
          <ac:chgData name="Katherine Mesa" userId="dd7b0dd6-7f91-4ded-8476-0723d8004cb7" providerId="ADAL" clId="{8363306A-C557-4E83-82E1-879FC27AE5D2}" dt="2023-11-09T23:41:01.139" v="1621" actId="478"/>
          <ac:spMkLst>
            <pc:docMk/>
            <pc:sldMk cId="3606304040" sldId="400"/>
            <ac:spMk id="8" creationId="{DE6486BA-43B5-B005-32EA-B93CBA180D04}"/>
          </ac:spMkLst>
        </pc:spChg>
        <pc:spChg chg="mod">
          <ac:chgData name="Katherine Mesa" userId="dd7b0dd6-7f91-4ded-8476-0723d8004cb7" providerId="ADAL" clId="{8363306A-C557-4E83-82E1-879FC27AE5D2}" dt="2023-11-09T23:42:09.006" v="1640" actId="1076"/>
          <ac:spMkLst>
            <pc:docMk/>
            <pc:sldMk cId="3606304040" sldId="400"/>
            <ac:spMk id="9" creationId="{231F7847-ED30-063C-1E60-0F556D8593B8}"/>
          </ac:spMkLst>
        </pc:spChg>
        <pc:spChg chg="add mod">
          <ac:chgData name="Katherine Mesa" userId="dd7b0dd6-7f91-4ded-8476-0723d8004cb7" providerId="ADAL" clId="{8363306A-C557-4E83-82E1-879FC27AE5D2}" dt="2023-11-12T16:09:24.937" v="3353" actId="1076"/>
          <ac:spMkLst>
            <pc:docMk/>
            <pc:sldMk cId="3606304040" sldId="400"/>
            <ac:spMk id="10" creationId="{3D3A544D-3371-3286-6BD6-D65331E81D69}"/>
          </ac:spMkLst>
        </pc:spChg>
        <pc:spChg chg="add del mod">
          <ac:chgData name="Katherine Mesa" userId="dd7b0dd6-7f91-4ded-8476-0723d8004cb7" providerId="ADAL" clId="{8363306A-C557-4E83-82E1-879FC27AE5D2}" dt="2023-11-10T00:49:12.140" v="1904" actId="478"/>
          <ac:spMkLst>
            <pc:docMk/>
            <pc:sldMk cId="3606304040" sldId="400"/>
            <ac:spMk id="11" creationId="{587D6512-30DC-D3D4-3E48-73CAEDED792C}"/>
          </ac:spMkLst>
        </pc:spChg>
        <pc:spChg chg="add del mod">
          <ac:chgData name="Katherine Mesa" userId="dd7b0dd6-7f91-4ded-8476-0723d8004cb7" providerId="ADAL" clId="{8363306A-C557-4E83-82E1-879FC27AE5D2}" dt="2023-11-10T00:49:12.987" v="1905" actId="478"/>
          <ac:spMkLst>
            <pc:docMk/>
            <pc:sldMk cId="3606304040" sldId="400"/>
            <ac:spMk id="12" creationId="{38593D50-0B60-EB01-5762-FB3322E7F322}"/>
          </ac:spMkLst>
        </pc:spChg>
        <pc:spChg chg="add del mod">
          <ac:chgData name="Katherine Mesa" userId="dd7b0dd6-7f91-4ded-8476-0723d8004cb7" providerId="ADAL" clId="{8363306A-C557-4E83-82E1-879FC27AE5D2}" dt="2023-11-10T00:49:13.528" v="1906" actId="478"/>
          <ac:spMkLst>
            <pc:docMk/>
            <pc:sldMk cId="3606304040" sldId="400"/>
            <ac:spMk id="13" creationId="{3647B510-A89C-9EA5-9EC2-F30159CDD7E9}"/>
          </ac:spMkLst>
        </pc:spChg>
        <pc:spChg chg="add del mod">
          <ac:chgData name="Katherine Mesa" userId="dd7b0dd6-7f91-4ded-8476-0723d8004cb7" providerId="ADAL" clId="{8363306A-C557-4E83-82E1-879FC27AE5D2}" dt="2023-11-10T00:49:14.630" v="1908" actId="478"/>
          <ac:spMkLst>
            <pc:docMk/>
            <pc:sldMk cId="3606304040" sldId="400"/>
            <ac:spMk id="14" creationId="{8B7479C3-3666-FCAD-D5E4-857E5261CBD9}"/>
          </ac:spMkLst>
        </pc:spChg>
        <pc:spChg chg="del">
          <ac:chgData name="Katherine Mesa" userId="dd7b0dd6-7f91-4ded-8476-0723d8004cb7" providerId="ADAL" clId="{8363306A-C557-4E83-82E1-879FC27AE5D2}" dt="2023-11-09T23:40:59.388" v="1618" actId="478"/>
          <ac:spMkLst>
            <pc:docMk/>
            <pc:sldMk cId="3606304040" sldId="400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09T23:41:00.549" v="1620" actId="478"/>
          <ac:spMkLst>
            <pc:docMk/>
            <pc:sldMk cId="3606304040" sldId="400"/>
            <ac:spMk id="19" creationId="{032A1CF6-68BD-F913-F728-B016088BB218}"/>
          </ac:spMkLst>
        </pc:spChg>
        <pc:spChg chg="mod">
          <ac:chgData name="Katherine Mesa" userId="dd7b0dd6-7f91-4ded-8476-0723d8004cb7" providerId="ADAL" clId="{8363306A-C557-4E83-82E1-879FC27AE5D2}" dt="2023-11-09T23:42:33.219" v="1643" actId="1076"/>
          <ac:spMkLst>
            <pc:docMk/>
            <pc:sldMk cId="3606304040" sldId="400"/>
            <ac:spMk id="40" creationId="{E5C7BD62-E8E2-304A-9A43-F314E5173967}"/>
          </ac:spMkLst>
        </pc:spChg>
        <pc:spChg chg="mod">
          <ac:chgData name="Katherine Mesa" userId="dd7b0dd6-7f91-4ded-8476-0723d8004cb7" providerId="ADAL" clId="{8363306A-C557-4E83-82E1-879FC27AE5D2}" dt="2023-11-09T23:42:02.095" v="1639" actId="1076"/>
          <ac:spMkLst>
            <pc:docMk/>
            <pc:sldMk cId="3606304040" sldId="400"/>
            <ac:spMk id="46" creationId="{4013CAE5-875C-040E-3C08-C7B0796D3325}"/>
          </ac:spMkLst>
        </pc:spChg>
        <pc:graphicFrameChg chg="add del mod">
          <ac:chgData name="Katherine Mesa" userId="dd7b0dd6-7f91-4ded-8476-0723d8004cb7" providerId="ADAL" clId="{8363306A-C557-4E83-82E1-879FC27AE5D2}" dt="2023-11-09T23:46:29.880" v="1688"/>
          <ac:graphicFrameMkLst>
            <pc:docMk/>
            <pc:sldMk cId="3606304040" sldId="400"/>
            <ac:graphicFrameMk id="17" creationId="{C00285A9-22E1-D472-CAD6-129107E0FD09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09T23:46:31.880" v="1690"/>
          <ac:graphicFrameMkLst>
            <pc:docMk/>
            <pc:sldMk cId="3606304040" sldId="400"/>
            <ac:graphicFrameMk id="20" creationId="{E89AC3B5-A8CF-67DE-2CEF-10C55364DE45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09T23:46:39.469" v="1693"/>
          <ac:graphicFrameMkLst>
            <pc:docMk/>
            <pc:sldMk cId="3606304040" sldId="400"/>
            <ac:graphicFrameMk id="21" creationId="{CE59E9E1-0FD5-FAB7-4912-9625B07E747A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09T23:46:42.623" v="1695"/>
          <ac:graphicFrameMkLst>
            <pc:docMk/>
            <pc:sldMk cId="3606304040" sldId="400"/>
            <ac:graphicFrameMk id="22" creationId="{9407DD10-BCFC-9BF6-2AB1-8AB239C33231}"/>
          </ac:graphicFrameMkLst>
        </pc:graphicFrameChg>
        <pc:picChg chg="add del mod">
          <ac:chgData name="Katherine Mesa" userId="dd7b0dd6-7f91-4ded-8476-0723d8004cb7" providerId="ADAL" clId="{8363306A-C557-4E83-82E1-879FC27AE5D2}" dt="2023-11-12T16:11:50.794" v="3376" actId="478"/>
          <ac:picMkLst>
            <pc:docMk/>
            <pc:sldMk cId="3606304040" sldId="400"/>
            <ac:picMk id="8" creationId="{6B00F2EB-8729-8B8E-C5D6-271A76C74A1B}"/>
          </ac:picMkLst>
        </pc:picChg>
        <pc:picChg chg="add mod">
          <ac:chgData name="Katherine Mesa" userId="dd7b0dd6-7f91-4ded-8476-0723d8004cb7" providerId="ADAL" clId="{8363306A-C557-4E83-82E1-879FC27AE5D2}" dt="2023-11-12T16:11:51.093" v="3377"/>
          <ac:picMkLst>
            <pc:docMk/>
            <pc:sldMk cId="3606304040" sldId="400"/>
            <ac:picMk id="11" creationId="{39AFF4C4-A983-18BE-F0CB-2CD95C4A39B0}"/>
          </ac:picMkLst>
        </pc:picChg>
        <pc:cxnChg chg="mod">
          <ac:chgData name="Katherine Mesa" userId="dd7b0dd6-7f91-4ded-8476-0723d8004cb7" providerId="ADAL" clId="{8363306A-C557-4E83-82E1-879FC27AE5D2}" dt="2023-11-09T23:41:49.583" v="1638" actId="14100"/>
          <ac:cxnSpMkLst>
            <pc:docMk/>
            <pc:sldMk cId="3606304040" sldId="400"/>
            <ac:cxnSpMk id="25" creationId="{71189EC5-7944-351B-3945-80BF6CEBD4F3}"/>
          </ac:cxnSpMkLst>
        </pc:cxnChg>
      </pc:sldChg>
      <pc:sldChg chg="add del">
        <pc:chgData name="Katherine Mesa" userId="dd7b0dd6-7f91-4ded-8476-0723d8004cb7" providerId="ADAL" clId="{8363306A-C557-4E83-82E1-879FC27AE5D2}" dt="2023-11-09T23:48:06.734" v="1707" actId="2696"/>
        <pc:sldMkLst>
          <pc:docMk/>
          <pc:sldMk cId="1517803447" sldId="401"/>
        </pc:sldMkLst>
      </pc:sldChg>
      <pc:sldChg chg="addSp delSp modSp add mod ord modTransition">
        <pc:chgData name="Katherine Mesa" userId="dd7b0dd6-7f91-4ded-8476-0723d8004cb7" providerId="ADAL" clId="{8363306A-C557-4E83-82E1-879FC27AE5D2}" dt="2023-11-12T16:06:25.587" v="3315" actId="1076"/>
        <pc:sldMkLst>
          <pc:docMk/>
          <pc:sldMk cId="2962444150" sldId="401"/>
        </pc:sldMkLst>
        <pc:spChg chg="mod">
          <ac:chgData name="Katherine Mesa" userId="dd7b0dd6-7f91-4ded-8476-0723d8004cb7" providerId="ADAL" clId="{8363306A-C557-4E83-82E1-879FC27AE5D2}" dt="2023-11-12T16:04:37.599" v="3296" actId="242"/>
          <ac:spMkLst>
            <pc:docMk/>
            <pc:sldMk cId="2962444150" sldId="401"/>
            <ac:spMk id="2" creationId="{FEC0449A-2EAA-24FC-AB4F-22BEA622134E}"/>
          </ac:spMkLst>
        </pc:spChg>
        <pc:spChg chg="mod">
          <ac:chgData name="Katherine Mesa" userId="dd7b0dd6-7f91-4ded-8476-0723d8004cb7" providerId="ADAL" clId="{8363306A-C557-4E83-82E1-879FC27AE5D2}" dt="2023-11-10T00:39:33.528" v="1773" actId="1076"/>
          <ac:spMkLst>
            <pc:docMk/>
            <pc:sldMk cId="2962444150" sldId="401"/>
            <ac:spMk id="3" creationId="{CFA52D25-BD80-6103-331C-364CD12167DD}"/>
          </ac:spMkLst>
        </pc:spChg>
        <pc:spChg chg="del">
          <ac:chgData name="Katherine Mesa" userId="dd7b0dd6-7f91-4ded-8476-0723d8004cb7" providerId="ADAL" clId="{8363306A-C557-4E83-82E1-879FC27AE5D2}" dt="2023-11-09T23:48:44.473" v="1715" actId="478"/>
          <ac:spMkLst>
            <pc:docMk/>
            <pc:sldMk cId="2962444150" sldId="401"/>
            <ac:spMk id="4" creationId="{3F2C7A21-DACB-E630-3543-AD7BFE83F7BF}"/>
          </ac:spMkLst>
        </pc:spChg>
        <pc:spChg chg="add mod">
          <ac:chgData name="Katherine Mesa" userId="dd7b0dd6-7f91-4ded-8476-0723d8004cb7" providerId="ADAL" clId="{8363306A-C557-4E83-82E1-879FC27AE5D2}" dt="2023-11-12T15:59:02.735" v="3257" actId="20577"/>
          <ac:spMkLst>
            <pc:docMk/>
            <pc:sldMk cId="2962444150" sldId="401"/>
            <ac:spMk id="4" creationId="{453F7E2A-99B5-1E68-D815-113BB7E116CB}"/>
          </ac:spMkLst>
        </pc:spChg>
        <pc:spChg chg="mod">
          <ac:chgData name="Katherine Mesa" userId="dd7b0dd6-7f91-4ded-8476-0723d8004cb7" providerId="ADAL" clId="{8363306A-C557-4E83-82E1-879FC27AE5D2}" dt="2023-11-10T00:51:59.915" v="1927" actId="1076"/>
          <ac:spMkLst>
            <pc:docMk/>
            <pc:sldMk cId="2962444150" sldId="401"/>
            <ac:spMk id="5" creationId="{C7E91482-6119-D665-1B34-DC438710EBB5}"/>
          </ac:spMkLst>
        </pc:spChg>
        <pc:spChg chg="del">
          <ac:chgData name="Katherine Mesa" userId="dd7b0dd6-7f91-4ded-8476-0723d8004cb7" providerId="ADAL" clId="{8363306A-C557-4E83-82E1-879FC27AE5D2}" dt="2023-11-09T23:48:45.753" v="1716" actId="478"/>
          <ac:spMkLst>
            <pc:docMk/>
            <pc:sldMk cId="2962444150" sldId="401"/>
            <ac:spMk id="8" creationId="{DE6486BA-43B5-B005-32EA-B93CBA180D04}"/>
          </ac:spMkLst>
        </pc:spChg>
        <pc:spChg chg="del">
          <ac:chgData name="Katherine Mesa" userId="dd7b0dd6-7f91-4ded-8476-0723d8004cb7" providerId="ADAL" clId="{8363306A-C557-4E83-82E1-879FC27AE5D2}" dt="2023-11-09T23:48:47.005" v="1717" actId="478"/>
          <ac:spMkLst>
            <pc:docMk/>
            <pc:sldMk cId="2962444150" sldId="401"/>
            <ac:spMk id="9" creationId="{231F7847-ED30-063C-1E60-0F556D8593B8}"/>
          </ac:spMkLst>
        </pc:spChg>
        <pc:spChg chg="mod">
          <ac:chgData name="Katherine Mesa" userId="dd7b0dd6-7f91-4ded-8476-0723d8004cb7" providerId="ADAL" clId="{8363306A-C557-4E83-82E1-879FC27AE5D2}" dt="2023-11-12T16:06:15.546" v="3311" actId="6549"/>
          <ac:spMkLst>
            <pc:docMk/>
            <pc:sldMk cId="2962444150" sldId="401"/>
            <ac:spMk id="16" creationId="{5874209E-CC08-EB29-3DCD-D3A4766AED0D}"/>
          </ac:spMkLst>
        </pc:spChg>
        <pc:spChg chg="mod">
          <ac:chgData name="Katherine Mesa" userId="dd7b0dd6-7f91-4ded-8476-0723d8004cb7" providerId="ADAL" clId="{8363306A-C557-4E83-82E1-879FC27AE5D2}" dt="2023-11-12T16:04:08.192" v="3292" actId="242"/>
          <ac:spMkLst>
            <pc:docMk/>
            <pc:sldMk cId="2962444150" sldId="401"/>
            <ac:spMk id="19" creationId="{032A1CF6-68BD-F913-F728-B016088BB218}"/>
          </ac:spMkLst>
        </pc:spChg>
        <pc:spChg chg="mod">
          <ac:chgData name="Katherine Mesa" userId="dd7b0dd6-7f91-4ded-8476-0723d8004cb7" providerId="ADAL" clId="{8363306A-C557-4E83-82E1-879FC27AE5D2}" dt="2023-11-10T00:39:24.946" v="1771" actId="1076"/>
          <ac:spMkLst>
            <pc:docMk/>
            <pc:sldMk cId="2962444150" sldId="401"/>
            <ac:spMk id="40" creationId="{E5C7BD62-E8E2-304A-9A43-F314E5173967}"/>
          </ac:spMkLst>
        </pc:spChg>
        <pc:spChg chg="mod">
          <ac:chgData name="Katherine Mesa" userId="dd7b0dd6-7f91-4ded-8476-0723d8004cb7" providerId="ADAL" clId="{8363306A-C557-4E83-82E1-879FC27AE5D2}" dt="2023-11-10T00:39:45.591" v="1774" actId="1076"/>
          <ac:spMkLst>
            <pc:docMk/>
            <pc:sldMk cId="2962444150" sldId="401"/>
            <ac:spMk id="46" creationId="{4013CAE5-875C-040E-3C08-C7B0796D3325}"/>
          </ac:spMkLst>
        </pc:spChg>
        <pc:picChg chg="add mod">
          <ac:chgData name="Katherine Mesa" userId="dd7b0dd6-7f91-4ded-8476-0723d8004cb7" providerId="ADAL" clId="{8363306A-C557-4E83-82E1-879FC27AE5D2}" dt="2023-11-12T16:04:11.546" v="3293" actId="1076"/>
          <ac:picMkLst>
            <pc:docMk/>
            <pc:sldMk cId="2962444150" sldId="401"/>
            <ac:picMk id="8" creationId="{83ACF82B-8D7A-CC34-A33B-20A04E1E0AED}"/>
          </ac:picMkLst>
        </pc:picChg>
        <pc:picChg chg="add mod">
          <ac:chgData name="Katherine Mesa" userId="dd7b0dd6-7f91-4ded-8476-0723d8004cb7" providerId="ADAL" clId="{8363306A-C557-4E83-82E1-879FC27AE5D2}" dt="2023-11-12T16:04:51.259" v="3300" actId="1076"/>
          <ac:picMkLst>
            <pc:docMk/>
            <pc:sldMk cId="2962444150" sldId="401"/>
            <ac:picMk id="10" creationId="{5DFA97B5-403C-AA81-D60C-55D2D30F6D29}"/>
          </ac:picMkLst>
        </pc:picChg>
        <pc:picChg chg="add del mod">
          <ac:chgData name="Katherine Mesa" userId="dd7b0dd6-7f91-4ded-8476-0723d8004cb7" providerId="ADAL" clId="{8363306A-C557-4E83-82E1-879FC27AE5D2}" dt="2023-11-12T16:05:22.121" v="3304" actId="478"/>
          <ac:picMkLst>
            <pc:docMk/>
            <pc:sldMk cId="2962444150" sldId="401"/>
            <ac:picMk id="12" creationId="{3B7F5CC9-E7CA-CA3C-2281-567FD34023C8}"/>
          </ac:picMkLst>
        </pc:picChg>
        <pc:picChg chg="add del">
          <ac:chgData name="Katherine Mesa" userId="dd7b0dd6-7f91-4ded-8476-0723d8004cb7" providerId="ADAL" clId="{8363306A-C557-4E83-82E1-879FC27AE5D2}" dt="2023-11-12T16:05:57.059" v="3306" actId="478"/>
          <ac:picMkLst>
            <pc:docMk/>
            <pc:sldMk cId="2962444150" sldId="401"/>
            <ac:picMk id="14" creationId="{5AC23137-6419-EC98-7491-8A355A4D55C6}"/>
          </ac:picMkLst>
        </pc:picChg>
        <pc:picChg chg="add mod">
          <ac:chgData name="Katherine Mesa" userId="dd7b0dd6-7f91-4ded-8476-0723d8004cb7" providerId="ADAL" clId="{8363306A-C557-4E83-82E1-879FC27AE5D2}" dt="2023-11-12T16:06:25.587" v="3315" actId="1076"/>
          <ac:picMkLst>
            <pc:docMk/>
            <pc:sldMk cId="2962444150" sldId="401"/>
            <ac:picMk id="17" creationId="{B2070B0B-148F-C7F1-E124-4AFB4250FBB2}"/>
          </ac:picMkLst>
        </pc:picChg>
      </pc:sldChg>
      <pc:sldChg chg="addSp delSp modSp add mod modTransition">
        <pc:chgData name="Katherine Mesa" userId="dd7b0dd6-7f91-4ded-8476-0723d8004cb7" providerId="ADAL" clId="{8363306A-C557-4E83-82E1-879FC27AE5D2}" dt="2023-11-12T16:06:37.827" v="3318" actId="1076"/>
        <pc:sldMkLst>
          <pc:docMk/>
          <pc:sldMk cId="2888252451" sldId="402"/>
        </pc:sldMkLst>
        <pc:spChg chg="del">
          <ac:chgData name="Katherine Mesa" userId="dd7b0dd6-7f91-4ded-8476-0723d8004cb7" providerId="ADAL" clId="{8363306A-C557-4E83-82E1-879FC27AE5D2}" dt="2023-11-10T00:40:25.681" v="1779" actId="478"/>
          <ac:spMkLst>
            <pc:docMk/>
            <pc:sldMk cId="2888252451" sldId="402"/>
            <ac:spMk id="2" creationId="{FEC0449A-2EAA-24FC-AB4F-22BEA622134E}"/>
          </ac:spMkLst>
        </pc:spChg>
        <pc:spChg chg="mod">
          <ac:chgData name="Katherine Mesa" userId="dd7b0dd6-7f91-4ded-8476-0723d8004cb7" providerId="ADAL" clId="{8363306A-C557-4E83-82E1-879FC27AE5D2}" dt="2023-11-10T00:41:37.836" v="1797" actId="207"/>
          <ac:spMkLst>
            <pc:docMk/>
            <pc:sldMk cId="2888252451" sldId="402"/>
            <ac:spMk id="3" creationId="{CFA52D25-BD80-6103-331C-364CD12167DD}"/>
          </ac:spMkLst>
        </pc:spChg>
        <pc:spChg chg="add mod">
          <ac:chgData name="Katherine Mesa" userId="dd7b0dd6-7f91-4ded-8476-0723d8004cb7" providerId="ADAL" clId="{8363306A-C557-4E83-82E1-879FC27AE5D2}" dt="2023-11-12T15:59:08.278" v="3258"/>
          <ac:spMkLst>
            <pc:docMk/>
            <pc:sldMk cId="2888252451" sldId="402"/>
            <ac:spMk id="4" creationId="{22CD8AA2-A231-7977-02B7-49C488C1AD2D}"/>
          </ac:spMkLst>
        </pc:spChg>
        <pc:spChg chg="mod">
          <ac:chgData name="Katherine Mesa" userId="dd7b0dd6-7f91-4ded-8476-0723d8004cb7" providerId="ADAL" clId="{8363306A-C557-4E83-82E1-879FC27AE5D2}" dt="2023-11-12T16:06:37.827" v="3318" actId="1076"/>
          <ac:spMkLst>
            <pc:docMk/>
            <pc:sldMk cId="2888252451" sldId="402"/>
            <ac:spMk id="5" creationId="{C7E91482-6119-D665-1B34-DC438710EBB5}"/>
          </ac:spMkLst>
        </pc:spChg>
        <pc:spChg chg="del">
          <ac:chgData name="Katherine Mesa" userId="dd7b0dd6-7f91-4ded-8476-0723d8004cb7" providerId="ADAL" clId="{8363306A-C557-4E83-82E1-879FC27AE5D2}" dt="2023-11-10T00:40:24.560" v="1777" actId="478"/>
          <ac:spMkLst>
            <pc:docMk/>
            <pc:sldMk cId="2888252451" sldId="402"/>
            <ac:spMk id="16" creationId="{5874209E-CC08-EB29-3DCD-D3A4766AED0D}"/>
          </ac:spMkLst>
        </pc:spChg>
        <pc:spChg chg="del">
          <ac:chgData name="Katherine Mesa" userId="dd7b0dd6-7f91-4ded-8476-0723d8004cb7" providerId="ADAL" clId="{8363306A-C557-4E83-82E1-879FC27AE5D2}" dt="2023-11-10T00:40:25.113" v="1778" actId="478"/>
          <ac:spMkLst>
            <pc:docMk/>
            <pc:sldMk cId="2888252451" sldId="402"/>
            <ac:spMk id="19" creationId="{032A1CF6-68BD-F913-F728-B016088BB218}"/>
          </ac:spMkLst>
        </pc:spChg>
        <pc:spChg chg="mod">
          <ac:chgData name="Katherine Mesa" userId="dd7b0dd6-7f91-4ded-8476-0723d8004cb7" providerId="ADAL" clId="{8363306A-C557-4E83-82E1-879FC27AE5D2}" dt="2023-11-10T00:40:32.259" v="1780" actId="1076"/>
          <ac:spMkLst>
            <pc:docMk/>
            <pc:sldMk cId="2888252451" sldId="402"/>
            <ac:spMk id="40" creationId="{E5C7BD62-E8E2-304A-9A43-F314E5173967}"/>
          </ac:spMkLst>
        </pc:spChg>
        <pc:spChg chg="mod">
          <ac:chgData name="Katherine Mesa" userId="dd7b0dd6-7f91-4ded-8476-0723d8004cb7" providerId="ADAL" clId="{8363306A-C557-4E83-82E1-879FC27AE5D2}" dt="2023-11-10T00:41:42.918" v="1798" actId="108"/>
          <ac:spMkLst>
            <pc:docMk/>
            <pc:sldMk cId="2888252451" sldId="402"/>
            <ac:spMk id="46" creationId="{4013CAE5-875C-040E-3C08-C7B0796D3325}"/>
          </ac:spMkLst>
        </pc:spChg>
        <pc:picChg chg="add mod">
          <ac:chgData name="Katherine Mesa" userId="dd7b0dd6-7f91-4ded-8476-0723d8004cb7" providerId="ADAL" clId="{8363306A-C557-4E83-82E1-879FC27AE5D2}" dt="2023-11-12T15:56:42.294" v="3171" actId="1076"/>
          <ac:picMkLst>
            <pc:docMk/>
            <pc:sldMk cId="2888252451" sldId="402"/>
            <ac:picMk id="2" creationId="{5B4961CC-2E22-0145-6A3F-A8F641639A6B}"/>
          </ac:picMkLst>
        </pc:picChg>
        <pc:picChg chg="add mod">
          <ac:chgData name="Katherine Mesa" userId="dd7b0dd6-7f91-4ded-8476-0723d8004cb7" providerId="ADAL" clId="{8363306A-C557-4E83-82E1-879FC27AE5D2}" dt="2023-11-12T16:06:33.779" v="3317" actId="1076"/>
          <ac:picMkLst>
            <pc:docMk/>
            <pc:sldMk cId="2888252451" sldId="402"/>
            <ac:picMk id="7" creationId="{A6C8760A-84C7-7662-6523-D77ACC78F5E1}"/>
          </ac:picMkLst>
        </pc:picChg>
        <pc:cxnChg chg="mod">
          <ac:chgData name="Katherine Mesa" userId="dd7b0dd6-7f91-4ded-8476-0723d8004cb7" providerId="ADAL" clId="{8363306A-C557-4E83-82E1-879FC27AE5D2}" dt="2023-11-10T00:40:32.259" v="1780" actId="1076"/>
          <ac:cxnSpMkLst>
            <pc:docMk/>
            <pc:sldMk cId="2888252451" sldId="402"/>
            <ac:cxnSpMk id="25" creationId="{71189EC5-7944-351B-3945-80BF6CEBD4F3}"/>
          </ac:cxnSpMkLst>
        </pc:cxnChg>
      </pc:sldChg>
      <pc:sldChg chg="addSp delSp modSp add mod modTransition">
        <pc:chgData name="Katherine Mesa" userId="dd7b0dd6-7f91-4ded-8476-0723d8004cb7" providerId="ADAL" clId="{8363306A-C557-4E83-82E1-879FC27AE5D2}" dt="2023-11-12T16:06:49.002" v="3322" actId="1076"/>
        <pc:sldMkLst>
          <pc:docMk/>
          <pc:sldMk cId="2333929475" sldId="403"/>
        </pc:sldMkLst>
        <pc:spChg chg="add mod">
          <ac:chgData name="Katherine Mesa" userId="dd7b0dd6-7f91-4ded-8476-0723d8004cb7" providerId="ADAL" clId="{8363306A-C557-4E83-82E1-879FC27AE5D2}" dt="2023-11-12T15:59:09.548" v="3259"/>
          <ac:spMkLst>
            <pc:docMk/>
            <pc:sldMk cId="2333929475" sldId="403"/>
            <ac:spMk id="2" creationId="{B1ACBCF6-6FB8-AFF1-38F3-EA5F2214A83D}"/>
          </ac:spMkLst>
        </pc:spChg>
        <pc:spChg chg="add del mod">
          <ac:chgData name="Katherine Mesa" userId="dd7b0dd6-7f91-4ded-8476-0723d8004cb7" providerId="ADAL" clId="{8363306A-C557-4E83-82E1-879FC27AE5D2}" dt="2023-11-10T00:42:41.565" v="1814" actId="478"/>
          <ac:spMkLst>
            <pc:docMk/>
            <pc:sldMk cId="2333929475" sldId="403"/>
            <ac:spMk id="4" creationId="{2C8AA525-420B-92CD-C496-B37A9218C507}"/>
          </ac:spMkLst>
        </pc:spChg>
        <pc:spChg chg="del">
          <ac:chgData name="Katherine Mesa" userId="dd7b0dd6-7f91-4ded-8476-0723d8004cb7" providerId="ADAL" clId="{8363306A-C557-4E83-82E1-879FC27AE5D2}" dt="2023-11-10T00:42:35.853" v="1811" actId="478"/>
          <ac:spMkLst>
            <pc:docMk/>
            <pc:sldMk cId="2333929475" sldId="403"/>
            <ac:spMk id="5" creationId="{C7E91482-6119-D665-1B34-DC438710EBB5}"/>
          </ac:spMkLst>
        </pc:spChg>
        <pc:spChg chg="add mod">
          <ac:chgData name="Katherine Mesa" userId="dd7b0dd6-7f91-4ded-8476-0723d8004cb7" providerId="ADAL" clId="{8363306A-C557-4E83-82E1-879FC27AE5D2}" dt="2023-11-10T00:43:17.240" v="1858" actId="20577"/>
          <ac:spMkLst>
            <pc:docMk/>
            <pc:sldMk cId="2333929475" sldId="403"/>
            <ac:spMk id="7" creationId="{FECB2FD8-B077-BF10-5BF3-31F341AD070E}"/>
          </ac:spMkLst>
        </pc:spChg>
        <pc:spChg chg="add mod">
          <ac:chgData name="Katherine Mesa" userId="dd7b0dd6-7f91-4ded-8476-0723d8004cb7" providerId="ADAL" clId="{8363306A-C557-4E83-82E1-879FC27AE5D2}" dt="2023-11-10T01:21:20.890" v="2258" actId="403"/>
          <ac:spMkLst>
            <pc:docMk/>
            <pc:sldMk cId="2333929475" sldId="403"/>
            <ac:spMk id="10" creationId="{7E9315E2-C38F-0E08-0FE3-3271CB43D258}"/>
          </ac:spMkLst>
        </pc:spChg>
        <pc:spChg chg="add mod">
          <ac:chgData name="Katherine Mesa" userId="dd7b0dd6-7f91-4ded-8476-0723d8004cb7" providerId="ADAL" clId="{8363306A-C557-4E83-82E1-879FC27AE5D2}" dt="2023-11-10T01:26:42.121" v="2386" actId="6549"/>
          <ac:spMkLst>
            <pc:docMk/>
            <pc:sldMk cId="2333929475" sldId="403"/>
            <ac:spMk id="20" creationId="{F5DDD7AC-5EA2-50FD-E58E-23D8155A3765}"/>
          </ac:spMkLst>
        </pc:spChg>
        <pc:spChg chg="add mod">
          <ac:chgData name="Katherine Mesa" userId="dd7b0dd6-7f91-4ded-8476-0723d8004cb7" providerId="ADAL" clId="{8363306A-C557-4E83-82E1-879FC27AE5D2}" dt="2023-11-10T01:28:08.955" v="2421" actId="1076"/>
          <ac:spMkLst>
            <pc:docMk/>
            <pc:sldMk cId="2333929475" sldId="403"/>
            <ac:spMk id="32" creationId="{DCAF3086-227A-ECF3-5F96-0FFA3688CAAF}"/>
          </ac:spMkLst>
        </pc:spChg>
        <pc:spChg chg="mod">
          <ac:chgData name="Katherine Mesa" userId="dd7b0dd6-7f91-4ded-8476-0723d8004cb7" providerId="ADAL" clId="{8363306A-C557-4E83-82E1-879FC27AE5D2}" dt="2023-11-10T00:41:44.857" v="1799" actId="108"/>
          <ac:spMkLst>
            <pc:docMk/>
            <pc:sldMk cId="2333929475" sldId="403"/>
            <ac:spMk id="40" creationId="{E5C7BD62-E8E2-304A-9A43-F314E5173967}"/>
          </ac:spMkLst>
        </pc:spChg>
        <pc:spChg chg="add del mod">
          <ac:chgData name="Katherine Mesa" userId="dd7b0dd6-7f91-4ded-8476-0723d8004cb7" providerId="ADAL" clId="{8363306A-C557-4E83-82E1-879FC27AE5D2}" dt="2023-11-10T01:26:32.323" v="2380" actId="478"/>
          <ac:spMkLst>
            <pc:docMk/>
            <pc:sldMk cId="2333929475" sldId="403"/>
            <ac:spMk id="45" creationId="{410A0BA0-D3AC-FC35-2BCB-41A450B3DD09}"/>
          </ac:spMkLst>
        </pc:spChg>
        <pc:spChg chg="mod">
          <ac:chgData name="Katherine Mesa" userId="dd7b0dd6-7f91-4ded-8476-0723d8004cb7" providerId="ADAL" clId="{8363306A-C557-4E83-82E1-879FC27AE5D2}" dt="2023-11-10T00:41:46.166" v="1800" actId="108"/>
          <ac:spMkLst>
            <pc:docMk/>
            <pc:sldMk cId="2333929475" sldId="403"/>
            <ac:spMk id="46" creationId="{4013CAE5-875C-040E-3C08-C7B0796D3325}"/>
          </ac:spMkLst>
        </pc:spChg>
        <pc:spChg chg="add del mod">
          <ac:chgData name="Katherine Mesa" userId="dd7b0dd6-7f91-4ded-8476-0723d8004cb7" providerId="ADAL" clId="{8363306A-C557-4E83-82E1-879FC27AE5D2}" dt="2023-11-10T01:26:43.608" v="2387" actId="478"/>
          <ac:spMkLst>
            <pc:docMk/>
            <pc:sldMk cId="2333929475" sldId="403"/>
            <ac:spMk id="47" creationId="{B73E85E5-B863-2F55-42A2-822D64D720F8}"/>
          </ac:spMkLst>
        </pc:spChg>
        <pc:spChg chg="add del mod">
          <ac:chgData name="Katherine Mesa" userId="dd7b0dd6-7f91-4ded-8476-0723d8004cb7" providerId="ADAL" clId="{8363306A-C557-4E83-82E1-879FC27AE5D2}" dt="2023-11-10T01:26:39.463" v="2384" actId="478"/>
          <ac:spMkLst>
            <pc:docMk/>
            <pc:sldMk cId="2333929475" sldId="403"/>
            <ac:spMk id="53" creationId="{BFFB5D54-44A5-097A-602E-4C398ECA19DE}"/>
          </ac:spMkLst>
        </pc:spChg>
        <pc:spChg chg="add del mod">
          <ac:chgData name="Katherine Mesa" userId="dd7b0dd6-7f91-4ded-8476-0723d8004cb7" providerId="ADAL" clId="{8363306A-C557-4E83-82E1-879FC27AE5D2}" dt="2023-11-10T01:26:46.760" v="2389" actId="478"/>
          <ac:spMkLst>
            <pc:docMk/>
            <pc:sldMk cId="2333929475" sldId="403"/>
            <ac:spMk id="56" creationId="{ADF62CCB-C214-6F21-983C-C3E1999489F6}"/>
          </ac:spMkLst>
        </pc:spChg>
        <pc:spChg chg="add del mod">
          <ac:chgData name="Katherine Mesa" userId="dd7b0dd6-7f91-4ded-8476-0723d8004cb7" providerId="ADAL" clId="{8363306A-C557-4E83-82E1-879FC27AE5D2}" dt="2023-11-10T01:26:48.074" v="2390" actId="478"/>
          <ac:spMkLst>
            <pc:docMk/>
            <pc:sldMk cId="2333929475" sldId="403"/>
            <ac:spMk id="58" creationId="{6CC9348C-637B-0356-916D-0E5F6BF5AFCA}"/>
          </ac:spMkLst>
        </pc:spChg>
        <pc:picChg chg="add mod">
          <ac:chgData name="Katherine Mesa" userId="dd7b0dd6-7f91-4ded-8476-0723d8004cb7" providerId="ADAL" clId="{8363306A-C557-4E83-82E1-879FC27AE5D2}" dt="2023-11-12T16:06:49.002" v="3322" actId="1076"/>
          <ac:picMkLst>
            <pc:docMk/>
            <pc:sldMk cId="2333929475" sldId="403"/>
            <ac:picMk id="4" creationId="{7FFE4E34-8133-CABF-4C1B-6E0CDA139065}"/>
          </ac:picMkLst>
        </pc:picChg>
        <pc:picChg chg="add del mod">
          <ac:chgData name="Katherine Mesa" userId="dd7b0dd6-7f91-4ded-8476-0723d8004cb7" providerId="ADAL" clId="{8363306A-C557-4E83-82E1-879FC27AE5D2}" dt="2023-11-10T01:26:26.780" v="2377" actId="478"/>
          <ac:picMkLst>
            <pc:docMk/>
            <pc:sldMk cId="2333929475" sldId="403"/>
            <ac:picMk id="37" creationId="{FC0CBCFF-727B-3BFD-173E-BBA636E120B5}"/>
          </ac:picMkLst>
        </pc:picChg>
        <pc:picChg chg="add del mod">
          <ac:chgData name="Katherine Mesa" userId="dd7b0dd6-7f91-4ded-8476-0723d8004cb7" providerId="ADAL" clId="{8363306A-C557-4E83-82E1-879FC27AE5D2}" dt="2023-11-10T01:26:26.780" v="2377" actId="478"/>
          <ac:picMkLst>
            <pc:docMk/>
            <pc:sldMk cId="2333929475" sldId="403"/>
            <ac:picMk id="38" creationId="{F7E4C642-703A-620A-E960-B3EA573F259D}"/>
          </ac:picMkLst>
        </pc:picChg>
        <pc:picChg chg="add del mod">
          <ac:chgData name="Katherine Mesa" userId="dd7b0dd6-7f91-4ded-8476-0723d8004cb7" providerId="ADAL" clId="{8363306A-C557-4E83-82E1-879FC27AE5D2}" dt="2023-11-10T01:26:37.892" v="2383" actId="478"/>
          <ac:picMkLst>
            <pc:docMk/>
            <pc:sldMk cId="2333929475" sldId="403"/>
            <ac:picMk id="39" creationId="{A37A02FE-AC56-7F33-8768-F5EAF24F79A6}"/>
          </ac:picMkLst>
        </pc:picChg>
        <pc:picChg chg="add del mod">
          <ac:chgData name="Katherine Mesa" userId="dd7b0dd6-7f91-4ded-8476-0723d8004cb7" providerId="ADAL" clId="{8363306A-C557-4E83-82E1-879FC27AE5D2}" dt="2023-11-10T01:26:37.892" v="2383" actId="478"/>
          <ac:picMkLst>
            <pc:docMk/>
            <pc:sldMk cId="2333929475" sldId="403"/>
            <ac:picMk id="41" creationId="{9C303BFC-5CA0-96D0-2112-E43BE2430531}"/>
          </ac:picMkLst>
        </pc:picChg>
        <pc:picChg chg="add del mod">
          <ac:chgData name="Katherine Mesa" userId="dd7b0dd6-7f91-4ded-8476-0723d8004cb7" providerId="ADAL" clId="{8363306A-C557-4E83-82E1-879FC27AE5D2}" dt="2023-11-10T01:26:26.780" v="2377" actId="478"/>
          <ac:picMkLst>
            <pc:docMk/>
            <pc:sldMk cId="2333929475" sldId="403"/>
            <ac:picMk id="42" creationId="{E8CD2842-E74A-6DA4-BA83-4A5B5E6B73A9}"/>
          </ac:picMkLst>
        </pc:picChg>
        <pc:picChg chg="add del mod">
          <ac:chgData name="Katherine Mesa" userId="dd7b0dd6-7f91-4ded-8476-0723d8004cb7" providerId="ADAL" clId="{8363306A-C557-4E83-82E1-879FC27AE5D2}" dt="2023-11-10T01:26:26.780" v="2377" actId="478"/>
          <ac:picMkLst>
            <pc:docMk/>
            <pc:sldMk cId="2333929475" sldId="403"/>
            <ac:picMk id="43" creationId="{4B6D7099-BBC7-9F1F-37E9-4BAA2E88BF92}"/>
          </ac:picMkLst>
        </pc:picChg>
        <pc:picChg chg="add del mod">
          <ac:chgData name="Katherine Mesa" userId="dd7b0dd6-7f91-4ded-8476-0723d8004cb7" providerId="ADAL" clId="{8363306A-C557-4E83-82E1-879FC27AE5D2}" dt="2023-11-10T01:26:28.683" v="2378" actId="478"/>
          <ac:picMkLst>
            <pc:docMk/>
            <pc:sldMk cId="2333929475" sldId="403"/>
            <ac:picMk id="44" creationId="{FE9CB783-62F4-2D87-FAA1-EA759C6E1B3B}"/>
          </ac:picMkLst>
        </pc:picChg>
        <pc:cxnChg chg="add mod">
          <ac:chgData name="Katherine Mesa" userId="dd7b0dd6-7f91-4ded-8476-0723d8004cb7" providerId="ADAL" clId="{8363306A-C557-4E83-82E1-879FC27AE5D2}" dt="2023-11-10T01:23:50.408" v="2313" actId="208"/>
          <ac:cxnSpMkLst>
            <pc:docMk/>
            <pc:sldMk cId="2333929475" sldId="403"/>
            <ac:cxnSpMk id="9" creationId="{B5C50565-4E3D-9F75-BCFE-55324A8A2490}"/>
          </ac:cxnSpMkLst>
        </pc:cxnChg>
        <pc:cxnChg chg="add mod">
          <ac:chgData name="Katherine Mesa" userId="dd7b0dd6-7f91-4ded-8476-0723d8004cb7" providerId="ADAL" clId="{8363306A-C557-4E83-82E1-879FC27AE5D2}" dt="2023-11-10T01:24:08.145" v="2314" actId="1582"/>
          <ac:cxnSpMkLst>
            <pc:docMk/>
            <pc:sldMk cId="2333929475" sldId="403"/>
            <ac:cxnSpMk id="12" creationId="{CFD41B88-1276-E8A7-3123-6E3EE033412B}"/>
          </ac:cxnSpMkLst>
        </pc:cxnChg>
        <pc:cxnChg chg="add mod">
          <ac:chgData name="Katherine Mesa" userId="dd7b0dd6-7f91-4ded-8476-0723d8004cb7" providerId="ADAL" clId="{8363306A-C557-4E83-82E1-879FC27AE5D2}" dt="2023-11-10T01:24:08.145" v="2314" actId="1582"/>
          <ac:cxnSpMkLst>
            <pc:docMk/>
            <pc:sldMk cId="2333929475" sldId="403"/>
            <ac:cxnSpMk id="14" creationId="{2BF68EEC-F108-F901-3A5F-EBE613FF7761}"/>
          </ac:cxnSpMkLst>
        </pc:cxnChg>
        <pc:cxnChg chg="add mod">
          <ac:chgData name="Katherine Mesa" userId="dd7b0dd6-7f91-4ded-8476-0723d8004cb7" providerId="ADAL" clId="{8363306A-C557-4E83-82E1-879FC27AE5D2}" dt="2023-11-10T01:18:44.454" v="2210" actId="13822"/>
          <ac:cxnSpMkLst>
            <pc:docMk/>
            <pc:sldMk cId="2333929475" sldId="403"/>
            <ac:cxnSpMk id="16" creationId="{CF6EF7A4-26ED-8B48-0388-12B8A77866B6}"/>
          </ac:cxnSpMkLst>
        </pc:cxnChg>
        <pc:cxnChg chg="add mod">
          <ac:chgData name="Katherine Mesa" userId="dd7b0dd6-7f91-4ded-8476-0723d8004cb7" providerId="ADAL" clId="{8363306A-C557-4E83-82E1-879FC27AE5D2}" dt="2023-11-10T01:18:35.808" v="2208" actId="14100"/>
          <ac:cxnSpMkLst>
            <pc:docMk/>
            <pc:sldMk cId="2333929475" sldId="403"/>
            <ac:cxnSpMk id="21" creationId="{E90747DA-5A9E-9B06-7B41-549C0868626C}"/>
          </ac:cxnSpMkLst>
        </pc:cxnChg>
        <pc:cxnChg chg="add mod">
          <ac:chgData name="Katherine Mesa" userId="dd7b0dd6-7f91-4ded-8476-0723d8004cb7" providerId="ADAL" clId="{8363306A-C557-4E83-82E1-879FC27AE5D2}" dt="2023-11-10T01:20:09.442" v="2218" actId="14100"/>
          <ac:cxnSpMkLst>
            <pc:docMk/>
            <pc:sldMk cId="2333929475" sldId="403"/>
            <ac:cxnSpMk id="27" creationId="{1E0735E7-B18F-B9F2-69D2-7E57CD6CB7BC}"/>
          </ac:cxnSpMkLst>
        </pc:cxnChg>
        <pc:cxnChg chg="add mod">
          <ac:chgData name="Katherine Mesa" userId="dd7b0dd6-7f91-4ded-8476-0723d8004cb7" providerId="ADAL" clId="{8363306A-C557-4E83-82E1-879FC27AE5D2}" dt="2023-11-10T01:26:35.758" v="2382" actId="1076"/>
          <ac:cxnSpMkLst>
            <pc:docMk/>
            <pc:sldMk cId="2333929475" sldId="403"/>
            <ac:cxnSpMk id="30" creationId="{94C56558-82D8-C3A6-0E5E-3F9AF24B1CE2}"/>
          </ac:cxnSpMkLst>
        </pc:cxnChg>
        <pc:cxnChg chg="add mod">
          <ac:chgData name="Katherine Mesa" userId="dd7b0dd6-7f91-4ded-8476-0723d8004cb7" providerId="ADAL" clId="{8363306A-C557-4E83-82E1-879FC27AE5D2}" dt="2023-11-10T01:27:38.779" v="2408" actId="1076"/>
          <ac:cxnSpMkLst>
            <pc:docMk/>
            <pc:sldMk cId="2333929475" sldId="403"/>
            <ac:cxnSpMk id="34" creationId="{8260D3D2-3F75-94AA-55C4-B76AD1A0EC06}"/>
          </ac:cxnSpMkLst>
        </pc:cxnChg>
        <pc:cxnChg chg="add mod">
          <ac:chgData name="Katherine Mesa" userId="dd7b0dd6-7f91-4ded-8476-0723d8004cb7" providerId="ADAL" clId="{8363306A-C557-4E83-82E1-879FC27AE5D2}" dt="2023-11-10T01:24:14.492" v="2316" actId="1076"/>
          <ac:cxnSpMkLst>
            <pc:docMk/>
            <pc:sldMk cId="2333929475" sldId="403"/>
            <ac:cxnSpMk id="36" creationId="{F0E00D42-1E1C-A096-011E-2F552558F175}"/>
          </ac:cxnSpMkLst>
        </pc:cxnChg>
        <pc:cxnChg chg="add del mod">
          <ac:chgData name="Katherine Mesa" userId="dd7b0dd6-7f91-4ded-8476-0723d8004cb7" providerId="ADAL" clId="{8363306A-C557-4E83-82E1-879FC27AE5D2}" dt="2023-11-10T01:23:24.467" v="2309" actId="478"/>
          <ac:cxnSpMkLst>
            <pc:docMk/>
            <pc:sldMk cId="2333929475" sldId="403"/>
            <ac:cxnSpMk id="48" creationId="{C6E6327B-E1F0-5EF0-1627-A328951EB5A8}"/>
          </ac:cxnSpMkLst>
        </pc:cxnChg>
        <pc:cxnChg chg="add del mod">
          <ac:chgData name="Katherine Mesa" userId="dd7b0dd6-7f91-4ded-8476-0723d8004cb7" providerId="ADAL" clId="{8363306A-C557-4E83-82E1-879FC27AE5D2}" dt="2023-11-10T01:26:40.030" v="2385" actId="478"/>
          <ac:cxnSpMkLst>
            <pc:docMk/>
            <pc:sldMk cId="2333929475" sldId="403"/>
            <ac:cxnSpMk id="50" creationId="{D906633B-B1B4-5019-85A5-DC8F3C7F13A4}"/>
          </ac:cxnSpMkLst>
        </pc:cxnChg>
        <pc:cxnChg chg="add del mod">
          <ac:chgData name="Katherine Mesa" userId="dd7b0dd6-7f91-4ded-8476-0723d8004cb7" providerId="ADAL" clId="{8363306A-C557-4E83-82E1-879FC27AE5D2}" dt="2023-11-10T01:26:44.399" v="2388" actId="478"/>
          <ac:cxnSpMkLst>
            <pc:docMk/>
            <pc:sldMk cId="2333929475" sldId="403"/>
            <ac:cxnSpMk id="54" creationId="{7DA3C30C-65F6-2129-6520-98FF13DF8240}"/>
          </ac:cxnSpMkLst>
        </pc:cxnChg>
        <pc:cxnChg chg="add mod">
          <ac:chgData name="Katherine Mesa" userId="dd7b0dd6-7f91-4ded-8476-0723d8004cb7" providerId="ADAL" clId="{8363306A-C557-4E83-82E1-879FC27AE5D2}" dt="2023-11-10T01:26:00.980" v="2366" actId="1076"/>
          <ac:cxnSpMkLst>
            <pc:docMk/>
            <pc:sldMk cId="2333929475" sldId="403"/>
            <ac:cxnSpMk id="57" creationId="{A95064AF-7F2F-5380-C504-C4AA7BF87462}"/>
          </ac:cxnSpMkLst>
        </pc:cxnChg>
        <pc:cxnChg chg="add del mod">
          <ac:chgData name="Katherine Mesa" userId="dd7b0dd6-7f91-4ded-8476-0723d8004cb7" providerId="ADAL" clId="{8363306A-C557-4E83-82E1-879FC27AE5D2}" dt="2023-11-10T01:26:48.978" v="2391" actId="478"/>
          <ac:cxnSpMkLst>
            <pc:docMk/>
            <pc:sldMk cId="2333929475" sldId="403"/>
            <ac:cxnSpMk id="59" creationId="{AAE2485E-A5C6-0E25-DCF3-EE2F38524985}"/>
          </ac:cxnSpMkLst>
        </pc:cxnChg>
      </pc:sldChg>
      <pc:sldChg chg="addSp delSp modSp add del mod modTransition">
        <pc:chgData name="Katherine Mesa" userId="dd7b0dd6-7f91-4ded-8476-0723d8004cb7" providerId="ADAL" clId="{8363306A-C557-4E83-82E1-879FC27AE5D2}" dt="2023-11-10T01:14:26.623" v="2180" actId="2696"/>
        <pc:sldMkLst>
          <pc:docMk/>
          <pc:sldMk cId="93785371" sldId="404"/>
        </pc:sldMkLst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2" creationId="{7A384518-74EA-9804-2C4F-BE8335B57F26}"/>
          </ac:spMkLst>
        </pc:spChg>
        <pc:spChg chg="mod">
          <ac:chgData name="Katherine Mesa" userId="dd7b0dd6-7f91-4ded-8476-0723d8004cb7" providerId="ADAL" clId="{8363306A-C557-4E83-82E1-879FC27AE5D2}" dt="2023-11-10T00:41:48.647" v="1802" actId="108"/>
          <ac:spMkLst>
            <pc:docMk/>
            <pc:sldMk cId="93785371" sldId="404"/>
            <ac:spMk id="3" creationId="{CFA52D25-BD80-6103-331C-364CD12167DD}"/>
          </ac:spMkLst>
        </pc:spChg>
        <pc:spChg chg="del">
          <ac:chgData name="Katherine Mesa" userId="dd7b0dd6-7f91-4ded-8476-0723d8004cb7" providerId="ADAL" clId="{8363306A-C557-4E83-82E1-879FC27AE5D2}" dt="2023-11-10T00:42:37.845" v="1812" actId="478"/>
          <ac:spMkLst>
            <pc:docMk/>
            <pc:sldMk cId="93785371" sldId="404"/>
            <ac:spMk id="5" creationId="{C7E91482-6119-D665-1B34-DC438710EBB5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8" creationId="{DA4595FA-607C-3064-7269-3C51567A6B1F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9" creationId="{22AD967B-6424-F885-A3DA-8D6F2E61E56A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10" creationId="{A0B7A050-3F69-9864-8721-A7B29934AF12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11" creationId="{3F1E6364-7F7D-4C53-1F24-EF40E6EBD645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12" creationId="{16F063B5-5068-9113-90FD-C31240026487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13" creationId="{6A0435E8-9863-1A46-4CF7-DCCD9B301D16}"/>
          </ac:spMkLst>
        </pc:spChg>
        <pc:spChg chg="add del mod">
          <ac:chgData name="Katherine Mesa" userId="dd7b0dd6-7f91-4ded-8476-0723d8004cb7" providerId="ADAL" clId="{8363306A-C557-4E83-82E1-879FC27AE5D2}" dt="2023-11-10T00:42:26.121" v="1809"/>
          <ac:spMkLst>
            <pc:docMk/>
            <pc:sldMk cId="93785371" sldId="404"/>
            <ac:spMk id="14" creationId="{5AC40384-6452-2397-CCE3-F02D713A7C1C}"/>
          </ac:spMkLst>
        </pc:spChg>
        <pc:spChg chg="add del mod">
          <ac:chgData name="Katherine Mesa" userId="dd7b0dd6-7f91-4ded-8476-0723d8004cb7" providerId="ADAL" clId="{8363306A-C557-4E83-82E1-879FC27AE5D2}" dt="2023-11-10T00:42:39.195" v="1813" actId="478"/>
          <ac:spMkLst>
            <pc:docMk/>
            <pc:sldMk cId="93785371" sldId="404"/>
            <ac:spMk id="16" creationId="{276A9378-9D53-5205-0863-3ADC5B5BCFCE}"/>
          </ac:spMkLst>
        </pc:spChg>
        <pc:spChg chg="add mod">
          <ac:chgData name="Katherine Mesa" userId="dd7b0dd6-7f91-4ded-8476-0723d8004cb7" providerId="ADAL" clId="{8363306A-C557-4E83-82E1-879FC27AE5D2}" dt="2023-11-10T00:43:04.695" v="1837" actId="20577"/>
          <ac:spMkLst>
            <pc:docMk/>
            <pc:sldMk cId="93785371" sldId="404"/>
            <ac:spMk id="17" creationId="{A741A915-04FD-29E4-D661-40C4DD275FD9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19" creationId="{BB2C21A0-8E46-7C11-9742-FF8A37C357C5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2" creationId="{DFDE8C7E-C42C-EDCD-9D9B-FFE6A0623C1C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3" creationId="{61EC9925-70EA-8900-96FE-44767E5E6627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4" creationId="{8351F134-B66A-6187-BEB5-4A3262E8E556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6" creationId="{AFAF813C-BC95-2C17-A5D4-F5FA8F51CDA7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7" creationId="{7D246F10-82E9-8E6D-83F9-A60E6D6CCEC6}"/>
          </ac:spMkLst>
        </pc:spChg>
        <pc:spChg chg="add del mod">
          <ac:chgData name="Katherine Mesa" userId="dd7b0dd6-7f91-4ded-8476-0723d8004cb7" providerId="ADAL" clId="{8363306A-C557-4E83-82E1-879FC27AE5D2}" dt="2023-11-10T00:42:53.983" v="1818"/>
          <ac:spMkLst>
            <pc:docMk/>
            <pc:sldMk cId="93785371" sldId="404"/>
            <ac:spMk id="28" creationId="{19E01499-D40B-EE3E-F2F6-4AEF63649FE4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29" creationId="{5D6F21D6-91E9-51A4-D1F7-0C842E9B60AF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2" creationId="{BDBDC0B4-AB75-AC6F-5DB9-91C9B214C27C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3" creationId="{6F166417-E2CC-08F1-BB90-F8AAA78FE361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4" creationId="{BF227431-5A5F-E45C-F696-86F1461C0D77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5" creationId="{6D3AC50B-6CC1-49FB-E35D-D1248B673B98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6" creationId="{F3B39B33-DF4E-72D2-0BC3-F5F0B75B5486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7" creationId="{1770A699-EA37-6410-CB3D-DF1475E93838}"/>
          </ac:spMkLst>
        </pc:spChg>
        <pc:spChg chg="add mod">
          <ac:chgData name="Katherine Mesa" userId="dd7b0dd6-7f91-4ded-8476-0723d8004cb7" providerId="ADAL" clId="{8363306A-C557-4E83-82E1-879FC27AE5D2}" dt="2023-11-10T00:42:58.589" v="1819"/>
          <ac:spMkLst>
            <pc:docMk/>
            <pc:sldMk cId="93785371" sldId="404"/>
            <ac:spMk id="38" creationId="{186B1707-6F37-D531-4077-939E39743CF3}"/>
          </ac:spMkLst>
        </pc:spChg>
        <pc:spChg chg="mod">
          <ac:chgData name="Katherine Mesa" userId="dd7b0dd6-7f91-4ded-8476-0723d8004cb7" providerId="ADAL" clId="{8363306A-C557-4E83-82E1-879FC27AE5D2}" dt="2023-11-10T00:41:48.014" v="1801" actId="108"/>
          <ac:spMkLst>
            <pc:docMk/>
            <pc:sldMk cId="93785371" sldId="404"/>
            <ac:spMk id="40" creationId="{E5C7BD62-E8E2-304A-9A43-F314E5173967}"/>
          </ac:spMkLst>
        </pc:spChg>
        <pc:picChg chg="add del mod">
          <ac:chgData name="Katherine Mesa" userId="dd7b0dd6-7f91-4ded-8476-0723d8004cb7" providerId="ADAL" clId="{8363306A-C557-4E83-82E1-879FC27AE5D2}" dt="2023-11-10T00:42:26.121" v="1809"/>
          <ac:picMkLst>
            <pc:docMk/>
            <pc:sldMk cId="93785371" sldId="404"/>
            <ac:picMk id="4" creationId="{25EEC6E8-1039-3AA9-31CC-7A3B8E99876F}"/>
          </ac:picMkLst>
        </pc:picChg>
        <pc:picChg chg="add del mod">
          <ac:chgData name="Katherine Mesa" userId="dd7b0dd6-7f91-4ded-8476-0723d8004cb7" providerId="ADAL" clId="{8363306A-C557-4E83-82E1-879FC27AE5D2}" dt="2023-11-10T00:42:26.121" v="1809"/>
          <ac:picMkLst>
            <pc:docMk/>
            <pc:sldMk cId="93785371" sldId="404"/>
            <ac:picMk id="7" creationId="{CFBDF847-E595-5C00-0056-D7B0F70C894B}"/>
          </ac:picMkLst>
        </pc:picChg>
        <pc:picChg chg="add del mod">
          <ac:chgData name="Katherine Mesa" userId="dd7b0dd6-7f91-4ded-8476-0723d8004cb7" providerId="ADAL" clId="{8363306A-C557-4E83-82E1-879FC27AE5D2}" dt="2023-11-10T00:42:53.983" v="1818"/>
          <ac:picMkLst>
            <pc:docMk/>
            <pc:sldMk cId="93785371" sldId="404"/>
            <ac:picMk id="20" creationId="{594BFFE1-9D4F-33AF-4908-F3746C728DA7}"/>
          </ac:picMkLst>
        </pc:picChg>
        <pc:picChg chg="add del mod">
          <ac:chgData name="Katherine Mesa" userId="dd7b0dd6-7f91-4ded-8476-0723d8004cb7" providerId="ADAL" clId="{8363306A-C557-4E83-82E1-879FC27AE5D2}" dt="2023-11-10T00:42:53.983" v="1818"/>
          <ac:picMkLst>
            <pc:docMk/>
            <pc:sldMk cId="93785371" sldId="404"/>
            <ac:picMk id="21" creationId="{734347F7-51B8-FF9F-36E5-78BA9DD9A664}"/>
          </ac:picMkLst>
        </pc:picChg>
        <pc:picChg chg="add mod">
          <ac:chgData name="Katherine Mesa" userId="dd7b0dd6-7f91-4ded-8476-0723d8004cb7" providerId="ADAL" clId="{8363306A-C557-4E83-82E1-879FC27AE5D2}" dt="2023-11-10T00:42:58.589" v="1819"/>
          <ac:picMkLst>
            <pc:docMk/>
            <pc:sldMk cId="93785371" sldId="404"/>
            <ac:picMk id="30" creationId="{75FF2398-40D5-02B6-38EE-B1B2B51AFED7}"/>
          </ac:picMkLst>
        </pc:picChg>
        <pc:picChg chg="add mod">
          <ac:chgData name="Katherine Mesa" userId="dd7b0dd6-7f91-4ded-8476-0723d8004cb7" providerId="ADAL" clId="{8363306A-C557-4E83-82E1-879FC27AE5D2}" dt="2023-11-10T00:42:58.589" v="1819"/>
          <ac:picMkLst>
            <pc:docMk/>
            <pc:sldMk cId="93785371" sldId="404"/>
            <ac:picMk id="31" creationId="{B473EBD6-00A4-142C-18A9-6078CBFF514C}"/>
          </ac:picMkLst>
        </pc:picChg>
      </pc:sldChg>
      <pc:sldChg chg="addSp delSp modSp add mod ord modTransition">
        <pc:chgData name="Katherine Mesa" userId="dd7b0dd6-7f91-4ded-8476-0723d8004cb7" providerId="ADAL" clId="{8363306A-C557-4E83-82E1-879FC27AE5D2}" dt="2023-11-12T21:08:10.225" v="4049"/>
        <pc:sldMkLst>
          <pc:docMk/>
          <pc:sldMk cId="56391354" sldId="405"/>
        </pc:sldMkLst>
        <pc:spChg chg="add mod">
          <ac:chgData name="Katherine Mesa" userId="dd7b0dd6-7f91-4ded-8476-0723d8004cb7" providerId="ADAL" clId="{8363306A-C557-4E83-82E1-879FC27AE5D2}" dt="2023-11-12T16:16:03.013" v="3409"/>
          <ac:spMkLst>
            <pc:docMk/>
            <pc:sldMk cId="56391354" sldId="405"/>
            <ac:spMk id="2" creationId="{09C2DFC6-B76C-E2AD-38EF-33969B14A2D2}"/>
          </ac:spMkLst>
        </pc:spChg>
        <pc:spChg chg="add mod">
          <ac:chgData name="Katherine Mesa" userId="dd7b0dd6-7f91-4ded-8476-0723d8004cb7" providerId="ADAL" clId="{8363306A-C557-4E83-82E1-879FC27AE5D2}" dt="2023-11-12T16:16:03.013" v="3409"/>
          <ac:spMkLst>
            <pc:docMk/>
            <pc:sldMk cId="56391354" sldId="405"/>
            <ac:spMk id="8" creationId="{503FBC28-886E-97A5-717B-F534BEE4551B}"/>
          </ac:spMkLst>
        </pc:spChg>
        <pc:spChg chg="del">
          <ac:chgData name="Katherine Mesa" userId="dd7b0dd6-7f91-4ded-8476-0723d8004cb7" providerId="ADAL" clId="{8363306A-C557-4E83-82E1-879FC27AE5D2}" dt="2023-11-12T16:15:55.098" v="3408" actId="478"/>
          <ac:spMkLst>
            <pc:docMk/>
            <pc:sldMk cId="56391354" sldId="405"/>
            <ac:spMk id="10" creationId="{3D3A544D-3371-3286-6BD6-D65331E81D69}"/>
          </ac:spMkLst>
        </pc:spChg>
        <pc:spChg chg="del mod">
          <ac:chgData name="Katherine Mesa" userId="dd7b0dd6-7f91-4ded-8476-0723d8004cb7" providerId="ADAL" clId="{8363306A-C557-4E83-82E1-879FC27AE5D2}" dt="2023-11-12T16:15:55.098" v="3408" actId="478"/>
          <ac:spMkLst>
            <pc:docMk/>
            <pc:sldMk cId="56391354" sldId="405"/>
            <ac:spMk id="11" creationId="{587D6512-30DC-D3D4-3E48-73CAEDED792C}"/>
          </ac:spMkLst>
        </pc:spChg>
        <pc:spChg chg="del mod">
          <ac:chgData name="Katherine Mesa" userId="dd7b0dd6-7f91-4ded-8476-0723d8004cb7" providerId="ADAL" clId="{8363306A-C557-4E83-82E1-879FC27AE5D2}" dt="2023-11-12T16:15:55.098" v="3408" actId="478"/>
          <ac:spMkLst>
            <pc:docMk/>
            <pc:sldMk cId="56391354" sldId="405"/>
            <ac:spMk id="12" creationId="{38593D50-0B60-EB01-5762-FB3322E7F322}"/>
          </ac:spMkLst>
        </pc:spChg>
        <pc:spChg chg="del mod">
          <ac:chgData name="Katherine Mesa" userId="dd7b0dd6-7f91-4ded-8476-0723d8004cb7" providerId="ADAL" clId="{8363306A-C557-4E83-82E1-879FC27AE5D2}" dt="2023-11-12T16:15:55.098" v="3408" actId="478"/>
          <ac:spMkLst>
            <pc:docMk/>
            <pc:sldMk cId="56391354" sldId="405"/>
            <ac:spMk id="13" creationId="{3647B510-A89C-9EA5-9EC2-F30159CDD7E9}"/>
          </ac:spMkLst>
        </pc:spChg>
        <pc:spChg chg="mod">
          <ac:chgData name="Katherine Mesa" userId="dd7b0dd6-7f91-4ded-8476-0723d8004cb7" providerId="ADAL" clId="{8363306A-C557-4E83-82E1-879FC27AE5D2}" dt="2023-11-12T16:16:57.129" v="3486" actId="20577"/>
          <ac:spMkLst>
            <pc:docMk/>
            <pc:sldMk cId="56391354" sldId="405"/>
            <ac:spMk id="14" creationId="{8B7479C3-3666-FCAD-D5E4-857E5261CBD9}"/>
          </ac:spMkLst>
        </pc:spChg>
        <pc:spChg chg="add mod">
          <ac:chgData name="Katherine Mesa" userId="dd7b0dd6-7f91-4ded-8476-0723d8004cb7" providerId="ADAL" clId="{8363306A-C557-4E83-82E1-879FC27AE5D2}" dt="2023-11-12T21:08:10.225" v="4049"/>
          <ac:spMkLst>
            <pc:docMk/>
            <pc:sldMk cId="56391354" sldId="405"/>
            <ac:spMk id="16" creationId="{A73A1B68-F08E-8EF4-F9BC-4AEECEA0A999}"/>
          </ac:spMkLst>
        </pc:spChg>
        <pc:spChg chg="add mod">
          <ac:chgData name="Katherine Mesa" userId="dd7b0dd6-7f91-4ded-8476-0723d8004cb7" providerId="ADAL" clId="{8363306A-C557-4E83-82E1-879FC27AE5D2}" dt="2023-11-12T16:16:03.013" v="3409"/>
          <ac:spMkLst>
            <pc:docMk/>
            <pc:sldMk cId="56391354" sldId="405"/>
            <ac:spMk id="17" creationId="{56BEE118-FB82-FF41-5D1B-A03924ADFF4C}"/>
          </ac:spMkLst>
        </pc:spChg>
        <pc:spChg chg="add mod">
          <ac:chgData name="Katherine Mesa" userId="dd7b0dd6-7f91-4ded-8476-0723d8004cb7" providerId="ADAL" clId="{8363306A-C557-4E83-82E1-879FC27AE5D2}" dt="2023-11-12T16:45:45.504" v="4040"/>
          <ac:spMkLst>
            <pc:docMk/>
            <pc:sldMk cId="56391354" sldId="405"/>
            <ac:spMk id="23" creationId="{56654C20-11C5-B145-2FE0-98FA7E270BA3}"/>
          </ac:spMkLst>
        </pc:spChg>
        <pc:picChg chg="add mod">
          <ac:chgData name="Katherine Mesa" userId="dd7b0dd6-7f91-4ded-8476-0723d8004cb7" providerId="ADAL" clId="{8363306A-C557-4E83-82E1-879FC27AE5D2}" dt="2023-11-12T16:16:03.013" v="3409"/>
          <ac:picMkLst>
            <pc:docMk/>
            <pc:sldMk cId="56391354" sldId="405"/>
            <ac:picMk id="4" creationId="{8C9F3ED0-A6EA-2F4D-18AD-C8991FC38A8E}"/>
          </ac:picMkLst>
        </pc:picChg>
        <pc:picChg chg="add mod">
          <ac:chgData name="Katherine Mesa" userId="dd7b0dd6-7f91-4ded-8476-0723d8004cb7" providerId="ADAL" clId="{8363306A-C557-4E83-82E1-879FC27AE5D2}" dt="2023-11-12T16:16:03.013" v="3409"/>
          <ac:picMkLst>
            <pc:docMk/>
            <pc:sldMk cId="56391354" sldId="405"/>
            <ac:picMk id="15" creationId="{E6B4205E-3857-2B1F-EFCF-AFEF9509826C}"/>
          </ac:picMkLst>
        </pc:picChg>
        <pc:picChg chg="add mod">
          <ac:chgData name="Katherine Mesa" userId="dd7b0dd6-7f91-4ded-8476-0723d8004cb7" providerId="ADAL" clId="{8363306A-C557-4E83-82E1-879FC27AE5D2}" dt="2023-11-12T16:16:03.013" v="3409"/>
          <ac:picMkLst>
            <pc:docMk/>
            <pc:sldMk cId="56391354" sldId="405"/>
            <ac:picMk id="19" creationId="{DBD2A36A-6EC4-8AD0-B6E6-D8AAC45194D3}"/>
          </ac:picMkLst>
        </pc:picChg>
        <pc:picChg chg="add mod">
          <ac:chgData name="Katherine Mesa" userId="dd7b0dd6-7f91-4ded-8476-0723d8004cb7" providerId="ADAL" clId="{8363306A-C557-4E83-82E1-879FC27AE5D2}" dt="2023-11-12T16:16:03.013" v="3409"/>
          <ac:picMkLst>
            <pc:docMk/>
            <pc:sldMk cId="56391354" sldId="405"/>
            <ac:picMk id="20" creationId="{6C6E45AA-EDA7-4BA4-79F7-7449AE28D1E0}"/>
          </ac:picMkLst>
        </pc:picChg>
        <pc:picChg chg="add mod">
          <ac:chgData name="Katherine Mesa" userId="dd7b0dd6-7f91-4ded-8476-0723d8004cb7" providerId="ADAL" clId="{8363306A-C557-4E83-82E1-879FC27AE5D2}" dt="2023-11-12T16:17:31.392" v="3493" actId="1076"/>
          <ac:picMkLst>
            <pc:docMk/>
            <pc:sldMk cId="56391354" sldId="405"/>
            <ac:picMk id="22" creationId="{8D8D987A-99F9-5D73-6FD2-8522245FAB3D}"/>
          </ac:picMkLst>
        </pc:picChg>
      </pc:sldChg>
      <pc:sldChg chg="add del ord">
        <pc:chgData name="Katherine Mesa" userId="dd7b0dd6-7f91-4ded-8476-0723d8004cb7" providerId="ADAL" clId="{8363306A-C557-4E83-82E1-879FC27AE5D2}" dt="2023-11-10T00:48:30.533" v="1896" actId="2890"/>
        <pc:sldMkLst>
          <pc:docMk/>
          <pc:sldMk cId="2623156900" sldId="405"/>
        </pc:sldMkLst>
      </pc:sldChg>
      <pc:sldChg chg="addSp delSp modSp add mod modTransition">
        <pc:chgData name="Katherine Mesa" userId="dd7b0dd6-7f91-4ded-8476-0723d8004cb7" providerId="ADAL" clId="{8363306A-C557-4E83-82E1-879FC27AE5D2}" dt="2023-11-12T21:08:02.259" v="4046" actId="20577"/>
        <pc:sldMkLst>
          <pc:docMk/>
          <pc:sldMk cId="41054389" sldId="406"/>
        </pc:sldMkLst>
        <pc:spChg chg="add mod">
          <ac:chgData name="Katherine Mesa" userId="dd7b0dd6-7f91-4ded-8476-0723d8004cb7" providerId="ADAL" clId="{8363306A-C557-4E83-82E1-879FC27AE5D2}" dt="2023-11-12T15:58:42.804" v="3232"/>
          <ac:spMkLst>
            <pc:docMk/>
            <pc:sldMk cId="41054389" sldId="406"/>
            <ac:spMk id="2" creationId="{EB075EF8-801E-E8CE-F408-F498DB195B69}"/>
          </ac:spMkLst>
        </pc:spChg>
        <pc:spChg chg="mod">
          <ac:chgData name="Katherine Mesa" userId="dd7b0dd6-7f91-4ded-8476-0723d8004cb7" providerId="ADAL" clId="{8363306A-C557-4E83-82E1-879FC27AE5D2}" dt="2023-11-12T16:12:28.444" v="3384" actId="1076"/>
          <ac:spMkLst>
            <pc:docMk/>
            <pc:sldMk cId="41054389" sldId="406"/>
            <ac:spMk id="6" creationId="{EB0E3564-AC10-7763-9FF7-AECA4F1813AB}"/>
          </ac:spMkLst>
        </pc:spChg>
        <pc:spChg chg="add mod">
          <ac:chgData name="Katherine Mesa" userId="dd7b0dd6-7f91-4ded-8476-0723d8004cb7" providerId="ADAL" clId="{8363306A-C557-4E83-82E1-879FC27AE5D2}" dt="2023-11-12T16:09:44.941" v="3357"/>
          <ac:spMkLst>
            <pc:docMk/>
            <pc:sldMk cId="41054389" sldId="406"/>
            <ac:spMk id="8" creationId="{32477EDA-836B-453B-DEBC-994ED01F9254}"/>
          </ac:spMkLst>
        </pc:spChg>
        <pc:spChg chg="del">
          <ac:chgData name="Katherine Mesa" userId="dd7b0dd6-7f91-4ded-8476-0723d8004cb7" providerId="ADAL" clId="{8363306A-C557-4E83-82E1-879FC27AE5D2}" dt="2023-11-12T16:09:40.946" v="3356" actId="478"/>
          <ac:spMkLst>
            <pc:docMk/>
            <pc:sldMk cId="41054389" sldId="406"/>
            <ac:spMk id="10" creationId="{3D3A544D-3371-3286-6BD6-D65331E81D69}"/>
          </ac:spMkLst>
        </pc:spChg>
        <pc:spChg chg="add del mod">
          <ac:chgData name="Katherine Mesa" userId="dd7b0dd6-7f91-4ded-8476-0723d8004cb7" providerId="ADAL" clId="{8363306A-C557-4E83-82E1-879FC27AE5D2}" dt="2023-11-12T21:08:02.259" v="4046" actId="20577"/>
          <ac:spMkLst>
            <pc:docMk/>
            <pc:sldMk cId="41054389" sldId="406"/>
            <ac:spMk id="11" creationId="{587D6512-30DC-D3D4-3E48-73CAEDED792C}"/>
          </ac:spMkLst>
        </pc:spChg>
        <pc:spChg chg="del">
          <ac:chgData name="Katherine Mesa" userId="dd7b0dd6-7f91-4ded-8476-0723d8004cb7" providerId="ADAL" clId="{8363306A-C557-4E83-82E1-879FC27AE5D2}" dt="2023-11-10T00:49:20.557" v="1911" actId="478"/>
          <ac:spMkLst>
            <pc:docMk/>
            <pc:sldMk cId="41054389" sldId="406"/>
            <ac:spMk id="12" creationId="{38593D50-0B60-EB01-5762-FB3322E7F322}"/>
          </ac:spMkLst>
        </pc:spChg>
        <pc:spChg chg="del">
          <ac:chgData name="Katherine Mesa" userId="dd7b0dd6-7f91-4ded-8476-0723d8004cb7" providerId="ADAL" clId="{8363306A-C557-4E83-82E1-879FC27AE5D2}" dt="2023-11-10T00:49:21.238" v="1912" actId="478"/>
          <ac:spMkLst>
            <pc:docMk/>
            <pc:sldMk cId="41054389" sldId="406"/>
            <ac:spMk id="13" creationId="{3647B510-A89C-9EA5-9EC2-F30159CDD7E9}"/>
          </ac:spMkLst>
        </pc:spChg>
        <pc:spChg chg="del">
          <ac:chgData name="Katherine Mesa" userId="dd7b0dd6-7f91-4ded-8476-0723d8004cb7" providerId="ADAL" clId="{8363306A-C557-4E83-82E1-879FC27AE5D2}" dt="2023-11-10T00:49:22.203" v="1913" actId="478"/>
          <ac:spMkLst>
            <pc:docMk/>
            <pc:sldMk cId="41054389" sldId="406"/>
            <ac:spMk id="14" creationId="{8B7479C3-3666-FCAD-D5E4-857E5261CBD9}"/>
          </ac:spMkLst>
        </pc:spChg>
        <pc:picChg chg="add del mod">
          <ac:chgData name="Katherine Mesa" userId="dd7b0dd6-7f91-4ded-8476-0723d8004cb7" providerId="ADAL" clId="{8363306A-C557-4E83-82E1-879FC27AE5D2}" dt="2023-11-12T16:09:17.202" v="3350"/>
          <ac:picMkLst>
            <pc:docMk/>
            <pc:sldMk cId="41054389" sldId="406"/>
            <ac:picMk id="4" creationId="{A006C5E2-0AF7-2E3B-E860-CBF432A93F94}"/>
          </ac:picMkLst>
        </pc:picChg>
        <pc:picChg chg="add mod">
          <ac:chgData name="Katherine Mesa" userId="dd7b0dd6-7f91-4ded-8476-0723d8004cb7" providerId="ADAL" clId="{8363306A-C557-4E83-82E1-879FC27AE5D2}" dt="2023-11-12T16:11:44.682" v="3375" actId="1076"/>
          <ac:picMkLst>
            <pc:docMk/>
            <pc:sldMk cId="41054389" sldId="406"/>
            <ac:picMk id="12" creationId="{143C40FD-E258-1563-B2D5-79A7B8D728C9}"/>
          </ac:picMkLst>
        </pc:picChg>
        <pc:picChg chg="add mod">
          <ac:chgData name="Katherine Mesa" userId="dd7b0dd6-7f91-4ded-8476-0723d8004cb7" providerId="ADAL" clId="{8363306A-C557-4E83-82E1-879FC27AE5D2}" dt="2023-11-12T16:11:40.713" v="3373" actId="1076"/>
          <ac:picMkLst>
            <pc:docMk/>
            <pc:sldMk cId="41054389" sldId="406"/>
            <ac:picMk id="14" creationId="{11AE0B94-25AB-CAC6-08FE-46EED680B9E9}"/>
          </ac:picMkLst>
        </pc:picChg>
      </pc:sldChg>
      <pc:sldChg chg="addSp delSp modSp add mod modTransition">
        <pc:chgData name="Katherine Mesa" userId="dd7b0dd6-7f91-4ded-8476-0723d8004cb7" providerId="ADAL" clId="{8363306A-C557-4E83-82E1-879FC27AE5D2}" dt="2023-11-12T21:08:05.970" v="4047"/>
        <pc:sldMkLst>
          <pc:docMk/>
          <pc:sldMk cId="2081706197" sldId="407"/>
        </pc:sldMkLst>
        <pc:spChg chg="add mod">
          <ac:chgData name="Katherine Mesa" userId="dd7b0dd6-7f91-4ded-8476-0723d8004cb7" providerId="ADAL" clId="{8363306A-C557-4E83-82E1-879FC27AE5D2}" dt="2023-11-12T15:58:44.341" v="3233"/>
          <ac:spMkLst>
            <pc:docMk/>
            <pc:sldMk cId="2081706197" sldId="407"/>
            <ac:spMk id="2" creationId="{C62CE3BF-9487-2915-246F-D25774A2095A}"/>
          </ac:spMkLst>
        </pc:spChg>
        <pc:spChg chg="del">
          <ac:chgData name="Katherine Mesa" userId="dd7b0dd6-7f91-4ded-8476-0723d8004cb7" providerId="ADAL" clId="{8363306A-C557-4E83-82E1-879FC27AE5D2}" dt="2023-11-12T16:12:22.442" v="3381" actId="478"/>
          <ac:spMkLst>
            <pc:docMk/>
            <pc:sldMk cId="2081706197" sldId="407"/>
            <ac:spMk id="10" creationId="{3D3A544D-3371-3286-6BD6-D65331E81D69}"/>
          </ac:spMkLst>
        </pc:spChg>
        <pc:spChg chg="del mod">
          <ac:chgData name="Katherine Mesa" userId="dd7b0dd6-7f91-4ded-8476-0723d8004cb7" providerId="ADAL" clId="{8363306A-C557-4E83-82E1-879FC27AE5D2}" dt="2023-11-12T16:12:23.065" v="3382" actId="478"/>
          <ac:spMkLst>
            <pc:docMk/>
            <pc:sldMk cId="2081706197" sldId="407"/>
            <ac:spMk id="11" creationId="{587D6512-30DC-D3D4-3E48-73CAEDED792C}"/>
          </ac:spMkLst>
        </pc:spChg>
        <pc:spChg chg="mod">
          <ac:chgData name="Katherine Mesa" userId="dd7b0dd6-7f91-4ded-8476-0723d8004cb7" providerId="ADAL" clId="{8363306A-C557-4E83-82E1-879FC27AE5D2}" dt="2023-11-12T16:12:41.784" v="3387" actId="1076"/>
          <ac:spMkLst>
            <pc:docMk/>
            <pc:sldMk cId="2081706197" sldId="407"/>
            <ac:spMk id="12" creationId="{38593D50-0B60-EB01-5762-FB3322E7F322}"/>
          </ac:spMkLst>
        </pc:spChg>
        <pc:spChg chg="del">
          <ac:chgData name="Katherine Mesa" userId="dd7b0dd6-7f91-4ded-8476-0723d8004cb7" providerId="ADAL" clId="{8363306A-C557-4E83-82E1-879FC27AE5D2}" dt="2023-11-10T00:49:27.469" v="1914" actId="478"/>
          <ac:spMkLst>
            <pc:docMk/>
            <pc:sldMk cId="2081706197" sldId="407"/>
            <ac:spMk id="13" creationId="{3647B510-A89C-9EA5-9EC2-F30159CDD7E9}"/>
          </ac:spMkLst>
        </pc:spChg>
        <pc:spChg chg="add mod">
          <ac:chgData name="Katherine Mesa" userId="dd7b0dd6-7f91-4ded-8476-0723d8004cb7" providerId="ADAL" clId="{8363306A-C557-4E83-82E1-879FC27AE5D2}" dt="2023-11-12T21:08:05.970" v="4047"/>
          <ac:spMkLst>
            <pc:docMk/>
            <pc:sldMk cId="2081706197" sldId="407"/>
            <ac:spMk id="14" creationId="{15B08826-3F37-5B9D-77AD-821F6EEFAE9E}"/>
          </ac:spMkLst>
        </pc:spChg>
        <pc:spChg chg="del">
          <ac:chgData name="Katherine Mesa" userId="dd7b0dd6-7f91-4ded-8476-0723d8004cb7" providerId="ADAL" clId="{8363306A-C557-4E83-82E1-879FC27AE5D2}" dt="2023-11-10T00:49:28.006" v="1915" actId="478"/>
          <ac:spMkLst>
            <pc:docMk/>
            <pc:sldMk cId="2081706197" sldId="407"/>
            <ac:spMk id="14" creationId="{8B7479C3-3666-FCAD-D5E4-857E5261CBD9}"/>
          </ac:spMkLst>
        </pc:spChg>
        <pc:spChg chg="add mod">
          <ac:chgData name="Katherine Mesa" userId="dd7b0dd6-7f91-4ded-8476-0723d8004cb7" providerId="ADAL" clId="{8363306A-C557-4E83-82E1-879FC27AE5D2}" dt="2023-11-12T16:12:33.558" v="3385"/>
          <ac:spMkLst>
            <pc:docMk/>
            <pc:sldMk cId="2081706197" sldId="407"/>
            <ac:spMk id="15" creationId="{3318300D-EC5F-F1BC-E8DB-9BF8451FB1CF}"/>
          </ac:spMkLst>
        </pc:spChg>
        <pc:picChg chg="add del mod">
          <ac:chgData name="Katherine Mesa" userId="dd7b0dd6-7f91-4ded-8476-0723d8004cb7" providerId="ADAL" clId="{8363306A-C557-4E83-82E1-879FC27AE5D2}" dt="2023-11-12T16:09:16.724" v="3349"/>
          <ac:picMkLst>
            <pc:docMk/>
            <pc:sldMk cId="2081706197" sldId="407"/>
            <ac:picMk id="4" creationId="{8E0DFFA4-86C6-59C0-3BAA-65B22308AF97}"/>
          </ac:picMkLst>
        </pc:picChg>
        <pc:picChg chg="add mod">
          <ac:chgData name="Katherine Mesa" userId="dd7b0dd6-7f91-4ded-8476-0723d8004cb7" providerId="ADAL" clId="{8363306A-C557-4E83-82E1-879FC27AE5D2}" dt="2023-11-12T16:12:46.537" v="3389" actId="1076"/>
          <ac:picMkLst>
            <pc:docMk/>
            <pc:sldMk cId="2081706197" sldId="407"/>
            <ac:picMk id="13" creationId="{3EA760FF-E55E-B29B-44A1-5B462274211C}"/>
          </ac:picMkLst>
        </pc:picChg>
        <pc:picChg chg="add mod">
          <ac:chgData name="Katherine Mesa" userId="dd7b0dd6-7f91-4ded-8476-0723d8004cb7" providerId="ADAL" clId="{8363306A-C557-4E83-82E1-879FC27AE5D2}" dt="2023-11-12T16:12:33.558" v="3385"/>
          <ac:picMkLst>
            <pc:docMk/>
            <pc:sldMk cId="2081706197" sldId="407"/>
            <ac:picMk id="16" creationId="{1A207DB7-3C38-C84E-37E5-00B5C7449642}"/>
          </ac:picMkLst>
        </pc:picChg>
        <pc:picChg chg="add mod">
          <ac:chgData name="Katherine Mesa" userId="dd7b0dd6-7f91-4ded-8476-0723d8004cb7" providerId="ADAL" clId="{8363306A-C557-4E83-82E1-879FC27AE5D2}" dt="2023-11-12T16:12:33.558" v="3385"/>
          <ac:picMkLst>
            <pc:docMk/>
            <pc:sldMk cId="2081706197" sldId="407"/>
            <ac:picMk id="17" creationId="{30737FE8-718B-AEF0-9C73-4840FFE07B26}"/>
          </ac:picMkLst>
        </pc:picChg>
      </pc:sldChg>
      <pc:sldChg chg="addSp delSp modSp add mod modTransition">
        <pc:chgData name="Katherine Mesa" userId="dd7b0dd6-7f91-4ded-8476-0723d8004cb7" providerId="ADAL" clId="{8363306A-C557-4E83-82E1-879FC27AE5D2}" dt="2023-11-12T21:08:08.029" v="4048"/>
        <pc:sldMkLst>
          <pc:docMk/>
          <pc:sldMk cId="2826124104" sldId="408"/>
        </pc:sldMkLst>
        <pc:spChg chg="add mod">
          <ac:chgData name="Katherine Mesa" userId="dd7b0dd6-7f91-4ded-8476-0723d8004cb7" providerId="ADAL" clId="{8363306A-C557-4E83-82E1-879FC27AE5D2}" dt="2023-11-12T15:58:45.337" v="3234"/>
          <ac:spMkLst>
            <pc:docMk/>
            <pc:sldMk cId="2826124104" sldId="408"/>
            <ac:spMk id="2" creationId="{79100C52-C53F-1B62-03A5-D11BB5E53BBF}"/>
          </ac:spMkLst>
        </pc:spChg>
        <pc:spChg chg="del">
          <ac:chgData name="Katherine Mesa" userId="dd7b0dd6-7f91-4ded-8476-0723d8004cb7" providerId="ADAL" clId="{8363306A-C557-4E83-82E1-879FC27AE5D2}" dt="2023-11-12T16:15:28.569" v="3398" actId="478"/>
          <ac:spMkLst>
            <pc:docMk/>
            <pc:sldMk cId="2826124104" sldId="408"/>
            <ac:spMk id="10" creationId="{3D3A544D-3371-3286-6BD6-D65331E81D69}"/>
          </ac:spMkLst>
        </pc:spChg>
        <pc:spChg chg="del mod">
          <ac:chgData name="Katherine Mesa" userId="dd7b0dd6-7f91-4ded-8476-0723d8004cb7" providerId="ADAL" clId="{8363306A-C557-4E83-82E1-879FC27AE5D2}" dt="2023-11-12T16:15:29.002" v="3399" actId="478"/>
          <ac:spMkLst>
            <pc:docMk/>
            <pc:sldMk cId="2826124104" sldId="408"/>
            <ac:spMk id="11" creationId="{587D6512-30DC-D3D4-3E48-73CAEDED792C}"/>
          </ac:spMkLst>
        </pc:spChg>
        <pc:spChg chg="del mod">
          <ac:chgData name="Katherine Mesa" userId="dd7b0dd6-7f91-4ded-8476-0723d8004cb7" providerId="ADAL" clId="{8363306A-C557-4E83-82E1-879FC27AE5D2}" dt="2023-11-12T16:15:30.067" v="3400" actId="478"/>
          <ac:spMkLst>
            <pc:docMk/>
            <pc:sldMk cId="2826124104" sldId="408"/>
            <ac:spMk id="12" creationId="{38593D50-0B60-EB01-5762-FB3322E7F322}"/>
          </ac:spMkLst>
        </pc:spChg>
        <pc:spChg chg="mod">
          <ac:chgData name="Katherine Mesa" userId="dd7b0dd6-7f91-4ded-8476-0723d8004cb7" providerId="ADAL" clId="{8363306A-C557-4E83-82E1-879FC27AE5D2}" dt="2023-11-12T16:15:45.297" v="3406" actId="1076"/>
          <ac:spMkLst>
            <pc:docMk/>
            <pc:sldMk cId="2826124104" sldId="408"/>
            <ac:spMk id="13" creationId="{3647B510-A89C-9EA5-9EC2-F30159CDD7E9}"/>
          </ac:spMkLst>
        </pc:spChg>
        <pc:spChg chg="del">
          <ac:chgData name="Katherine Mesa" userId="dd7b0dd6-7f91-4ded-8476-0723d8004cb7" providerId="ADAL" clId="{8363306A-C557-4E83-82E1-879FC27AE5D2}" dt="2023-11-10T00:49:30.457" v="1916" actId="478"/>
          <ac:spMkLst>
            <pc:docMk/>
            <pc:sldMk cId="2826124104" sldId="408"/>
            <ac:spMk id="14" creationId="{8B7479C3-3666-FCAD-D5E4-857E5261CBD9}"/>
          </ac:spMkLst>
        </pc:spChg>
        <pc:spChg chg="add mod">
          <ac:chgData name="Katherine Mesa" userId="dd7b0dd6-7f91-4ded-8476-0723d8004cb7" providerId="ADAL" clId="{8363306A-C557-4E83-82E1-879FC27AE5D2}" dt="2023-11-12T16:15:34.247" v="3401"/>
          <ac:spMkLst>
            <pc:docMk/>
            <pc:sldMk cId="2826124104" sldId="408"/>
            <ac:spMk id="14" creationId="{F454A30C-761D-E613-9E2C-FA12D72584A7}"/>
          </ac:spMkLst>
        </pc:spChg>
        <pc:spChg chg="add mod">
          <ac:chgData name="Katherine Mesa" userId="dd7b0dd6-7f91-4ded-8476-0723d8004cb7" providerId="ADAL" clId="{8363306A-C557-4E83-82E1-879FC27AE5D2}" dt="2023-11-12T21:08:08.029" v="4048"/>
          <ac:spMkLst>
            <pc:docMk/>
            <pc:sldMk cId="2826124104" sldId="408"/>
            <ac:spMk id="16" creationId="{189CAA1A-374C-F7B8-6E60-89ACEF43493E}"/>
          </ac:spMkLst>
        </pc:spChg>
        <pc:spChg chg="add mod">
          <ac:chgData name="Katherine Mesa" userId="dd7b0dd6-7f91-4ded-8476-0723d8004cb7" providerId="ADAL" clId="{8363306A-C557-4E83-82E1-879FC27AE5D2}" dt="2023-11-12T16:15:34.247" v="3401"/>
          <ac:spMkLst>
            <pc:docMk/>
            <pc:sldMk cId="2826124104" sldId="408"/>
            <ac:spMk id="17" creationId="{A4D1B656-FA1E-22F3-597B-5404639F6723}"/>
          </ac:spMkLst>
        </pc:spChg>
        <pc:picChg chg="add mod">
          <ac:chgData name="Katherine Mesa" userId="dd7b0dd6-7f91-4ded-8476-0723d8004cb7" providerId="ADAL" clId="{8363306A-C557-4E83-82E1-879FC27AE5D2}" dt="2023-11-12T16:15:47.897" v="3407" actId="1076"/>
          <ac:picMkLst>
            <pc:docMk/>
            <pc:sldMk cId="2826124104" sldId="408"/>
            <ac:picMk id="8" creationId="{567049DD-A7E6-1A8A-20C5-C6B1B7BFA37F}"/>
          </ac:picMkLst>
        </pc:picChg>
        <pc:picChg chg="add mod">
          <ac:chgData name="Katherine Mesa" userId="dd7b0dd6-7f91-4ded-8476-0723d8004cb7" providerId="ADAL" clId="{8363306A-C557-4E83-82E1-879FC27AE5D2}" dt="2023-11-12T16:15:34.247" v="3401"/>
          <ac:picMkLst>
            <pc:docMk/>
            <pc:sldMk cId="2826124104" sldId="408"/>
            <ac:picMk id="15" creationId="{1DAEC3B6-93C9-52BB-77D9-89CC8907D4B3}"/>
          </ac:picMkLst>
        </pc:picChg>
        <pc:picChg chg="add mod">
          <ac:chgData name="Katherine Mesa" userId="dd7b0dd6-7f91-4ded-8476-0723d8004cb7" providerId="ADAL" clId="{8363306A-C557-4E83-82E1-879FC27AE5D2}" dt="2023-11-12T16:15:34.247" v="3401"/>
          <ac:picMkLst>
            <pc:docMk/>
            <pc:sldMk cId="2826124104" sldId="408"/>
            <ac:picMk id="19" creationId="{76C73E8F-3982-80E6-B928-0210B1D9FD16}"/>
          </ac:picMkLst>
        </pc:picChg>
        <pc:picChg chg="add mod">
          <ac:chgData name="Katherine Mesa" userId="dd7b0dd6-7f91-4ded-8476-0723d8004cb7" providerId="ADAL" clId="{8363306A-C557-4E83-82E1-879FC27AE5D2}" dt="2023-11-12T16:15:34.247" v="3401"/>
          <ac:picMkLst>
            <pc:docMk/>
            <pc:sldMk cId="2826124104" sldId="408"/>
            <ac:picMk id="20" creationId="{3A3A5DCE-ECCE-DFE7-317D-0B618938E045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16:07:24.681" v="3332" actId="1076"/>
        <pc:sldMkLst>
          <pc:docMk/>
          <pc:sldMk cId="4004343627" sldId="409"/>
        </pc:sldMkLst>
        <pc:spChg chg="add del mod">
          <ac:chgData name="Katherine Mesa" userId="dd7b0dd6-7f91-4ded-8476-0723d8004cb7" providerId="ADAL" clId="{8363306A-C557-4E83-82E1-879FC27AE5D2}" dt="2023-11-12T15:59:15.719" v="3265"/>
          <ac:spMkLst>
            <pc:docMk/>
            <pc:sldMk cId="4004343627" sldId="409"/>
            <ac:spMk id="2" creationId="{949D9B88-7C27-B8B6-CD82-60903CBECE91}"/>
          </ac:spMkLst>
        </pc:spChg>
        <pc:spChg chg="add del mod">
          <ac:chgData name="Katherine Mesa" userId="dd7b0dd6-7f91-4ded-8476-0723d8004cb7" providerId="ADAL" clId="{8363306A-C557-4E83-82E1-879FC27AE5D2}" dt="2023-11-10T00:57:01.345" v="1932" actId="478"/>
          <ac:spMkLst>
            <pc:docMk/>
            <pc:sldMk cId="4004343627" sldId="409"/>
            <ac:spMk id="4" creationId="{1321347A-484F-1F8F-818E-5962E26A614C}"/>
          </ac:spMkLst>
        </pc:spChg>
        <pc:spChg chg="add mod">
          <ac:chgData name="Katherine Mesa" userId="dd7b0dd6-7f91-4ded-8476-0723d8004cb7" providerId="ADAL" clId="{8363306A-C557-4E83-82E1-879FC27AE5D2}" dt="2023-11-12T15:59:16.727" v="3266"/>
          <ac:spMkLst>
            <pc:docMk/>
            <pc:sldMk cId="4004343627" sldId="409"/>
            <ac:spMk id="4" creationId="{C7073DCE-C82A-498F-25FD-79001AB09E41}"/>
          </ac:spMkLst>
        </pc:spChg>
        <pc:spChg chg="add del mod">
          <ac:chgData name="Katherine Mesa" userId="dd7b0dd6-7f91-4ded-8476-0723d8004cb7" providerId="ADAL" clId="{8363306A-C557-4E83-82E1-879FC27AE5D2}" dt="2023-11-10T00:57:01.345" v="1932" actId="478"/>
          <ac:spMkLst>
            <pc:docMk/>
            <pc:sldMk cId="4004343627" sldId="409"/>
            <ac:spMk id="5" creationId="{1E7148C6-B39C-E6B6-A5F7-8DAD3121AE76}"/>
          </ac:spMkLst>
        </pc:spChg>
        <pc:spChg chg="add mod ord">
          <ac:chgData name="Katherine Mesa" userId="dd7b0dd6-7f91-4ded-8476-0723d8004cb7" providerId="ADAL" clId="{8363306A-C557-4E83-82E1-879FC27AE5D2}" dt="2023-11-10T01:01:52.400" v="1989" actId="207"/>
          <ac:spMkLst>
            <pc:docMk/>
            <pc:sldMk cId="4004343627" sldId="409"/>
            <ac:spMk id="11" creationId="{FE6AF513-9FB0-0F9D-45F7-FF2E3525B699}"/>
          </ac:spMkLst>
        </pc:spChg>
        <pc:spChg chg="add mod">
          <ac:chgData name="Katherine Mesa" userId="dd7b0dd6-7f91-4ded-8476-0723d8004cb7" providerId="ADAL" clId="{8363306A-C557-4E83-82E1-879FC27AE5D2}" dt="2023-11-10T01:01:40.799" v="1986" actId="14100"/>
          <ac:spMkLst>
            <pc:docMk/>
            <pc:sldMk cId="4004343627" sldId="409"/>
            <ac:spMk id="15" creationId="{B1CC1484-9926-973A-88E3-446BE8FCFF5F}"/>
          </ac:spMkLst>
        </pc:spChg>
        <pc:spChg chg="add mod">
          <ac:chgData name="Katherine Mesa" userId="dd7b0dd6-7f91-4ded-8476-0723d8004cb7" providerId="ADAL" clId="{8363306A-C557-4E83-82E1-879FC27AE5D2}" dt="2023-11-10T01:01:47.964" v="1988" actId="1076"/>
          <ac:spMkLst>
            <pc:docMk/>
            <pc:sldMk cId="4004343627" sldId="409"/>
            <ac:spMk id="16" creationId="{B28E2707-5361-BDAB-3197-0BCF6DFE7BC0}"/>
          </ac:spMkLst>
        </pc:spChg>
        <pc:spChg chg="mod">
          <ac:chgData name="Katherine Mesa" userId="dd7b0dd6-7f91-4ded-8476-0723d8004cb7" providerId="ADAL" clId="{8363306A-C557-4E83-82E1-879FC27AE5D2}" dt="2023-11-12T16:07:18.316" v="3330" actId="1076"/>
          <ac:spMkLst>
            <pc:docMk/>
            <pc:sldMk cId="4004343627" sldId="409"/>
            <ac:spMk id="17" creationId="{A741A915-04FD-29E4-D661-40C4DD275FD9}"/>
          </ac:spMkLst>
        </pc:spChg>
        <pc:spChg chg="add del mod">
          <ac:chgData name="Katherine Mesa" userId="dd7b0dd6-7f91-4ded-8476-0723d8004cb7" providerId="ADAL" clId="{8363306A-C557-4E83-82E1-879FC27AE5D2}" dt="2023-11-10T01:03:12.414" v="1996"/>
          <ac:spMkLst>
            <pc:docMk/>
            <pc:sldMk cId="4004343627" sldId="409"/>
            <ac:spMk id="19" creationId="{779BBF31-4856-213A-2905-BE36BE53EAAA}"/>
          </ac:spMkLst>
        </pc:spChg>
        <pc:spChg chg="add del mod">
          <ac:chgData name="Katherine Mesa" userId="dd7b0dd6-7f91-4ded-8476-0723d8004cb7" providerId="ADAL" clId="{8363306A-C557-4E83-82E1-879FC27AE5D2}" dt="2023-11-10T01:03:17.596" v="1998"/>
          <ac:spMkLst>
            <pc:docMk/>
            <pc:sldMk cId="4004343627" sldId="409"/>
            <ac:spMk id="20" creationId="{C5C99D31-11D6-9AB7-5794-136F0E5779AE}"/>
          </ac:spMkLst>
        </pc:spChg>
        <pc:spChg chg="del">
          <ac:chgData name="Katherine Mesa" userId="dd7b0dd6-7f91-4ded-8476-0723d8004cb7" providerId="ADAL" clId="{8363306A-C557-4E83-82E1-879FC27AE5D2}" dt="2023-11-10T00:56:55.320" v="1929" actId="478"/>
          <ac:spMkLst>
            <pc:docMk/>
            <pc:sldMk cId="4004343627" sldId="409"/>
            <ac:spMk id="29" creationId="{5D6F21D6-91E9-51A4-D1F7-0C842E9B60AF}"/>
          </ac:spMkLst>
        </pc:spChg>
        <pc:spChg chg="del">
          <ac:chgData name="Katherine Mesa" userId="dd7b0dd6-7f91-4ded-8476-0723d8004cb7" providerId="ADAL" clId="{8363306A-C557-4E83-82E1-879FC27AE5D2}" dt="2023-11-10T00:57:08.443" v="1936" actId="478"/>
          <ac:spMkLst>
            <pc:docMk/>
            <pc:sldMk cId="4004343627" sldId="409"/>
            <ac:spMk id="32" creationId="{BDBDC0B4-AB75-AC6F-5DB9-91C9B214C27C}"/>
          </ac:spMkLst>
        </pc:spChg>
        <pc:spChg chg="del">
          <ac:chgData name="Katherine Mesa" userId="dd7b0dd6-7f91-4ded-8476-0723d8004cb7" providerId="ADAL" clId="{8363306A-C557-4E83-82E1-879FC27AE5D2}" dt="2023-11-10T00:57:06.124" v="1935" actId="478"/>
          <ac:spMkLst>
            <pc:docMk/>
            <pc:sldMk cId="4004343627" sldId="409"/>
            <ac:spMk id="33" creationId="{6F166417-E2CC-08F1-BB90-F8AAA78FE361}"/>
          </ac:spMkLst>
        </pc:spChg>
        <pc:spChg chg="del">
          <ac:chgData name="Katherine Mesa" userId="dd7b0dd6-7f91-4ded-8476-0723d8004cb7" providerId="ADAL" clId="{8363306A-C557-4E83-82E1-879FC27AE5D2}" dt="2023-11-10T00:57:06.124" v="1935" actId="478"/>
          <ac:spMkLst>
            <pc:docMk/>
            <pc:sldMk cId="4004343627" sldId="409"/>
            <ac:spMk id="34" creationId="{BF227431-5A5F-E45C-F696-86F1461C0D77}"/>
          </ac:spMkLst>
        </pc:spChg>
        <pc:spChg chg="del">
          <ac:chgData name="Katherine Mesa" userId="dd7b0dd6-7f91-4ded-8476-0723d8004cb7" providerId="ADAL" clId="{8363306A-C557-4E83-82E1-879FC27AE5D2}" dt="2023-11-10T00:57:06.124" v="1935" actId="478"/>
          <ac:spMkLst>
            <pc:docMk/>
            <pc:sldMk cId="4004343627" sldId="409"/>
            <ac:spMk id="35" creationId="{6D3AC50B-6CC1-49FB-E35D-D1248B673B98}"/>
          </ac:spMkLst>
        </pc:spChg>
        <pc:spChg chg="del">
          <ac:chgData name="Katherine Mesa" userId="dd7b0dd6-7f91-4ded-8476-0723d8004cb7" providerId="ADAL" clId="{8363306A-C557-4E83-82E1-879FC27AE5D2}" dt="2023-11-10T00:57:06.124" v="1935" actId="478"/>
          <ac:spMkLst>
            <pc:docMk/>
            <pc:sldMk cId="4004343627" sldId="409"/>
            <ac:spMk id="36" creationId="{F3B39B33-DF4E-72D2-0BC3-F5F0B75B5486}"/>
          </ac:spMkLst>
        </pc:spChg>
        <pc:spChg chg="del">
          <ac:chgData name="Katherine Mesa" userId="dd7b0dd6-7f91-4ded-8476-0723d8004cb7" providerId="ADAL" clId="{8363306A-C557-4E83-82E1-879FC27AE5D2}" dt="2023-11-10T00:57:06.124" v="1935" actId="478"/>
          <ac:spMkLst>
            <pc:docMk/>
            <pc:sldMk cId="4004343627" sldId="409"/>
            <ac:spMk id="37" creationId="{1770A699-EA37-6410-CB3D-DF1475E93838}"/>
          </ac:spMkLst>
        </pc:spChg>
        <pc:spChg chg="del">
          <ac:chgData name="Katherine Mesa" userId="dd7b0dd6-7f91-4ded-8476-0723d8004cb7" providerId="ADAL" clId="{8363306A-C557-4E83-82E1-879FC27AE5D2}" dt="2023-11-10T00:57:08.443" v="1936" actId="478"/>
          <ac:spMkLst>
            <pc:docMk/>
            <pc:sldMk cId="4004343627" sldId="409"/>
            <ac:spMk id="38" creationId="{186B1707-6F37-D531-4077-939E39743CF3}"/>
          </ac:spMkLst>
        </pc:spChg>
        <pc:picChg chg="add del mod">
          <ac:chgData name="Katherine Mesa" userId="dd7b0dd6-7f91-4ded-8476-0723d8004cb7" providerId="ADAL" clId="{8363306A-C557-4E83-82E1-879FC27AE5D2}" dt="2023-11-10T00:57:01.345" v="1932" actId="478"/>
          <ac:picMkLst>
            <pc:docMk/>
            <pc:sldMk cId="4004343627" sldId="409"/>
            <ac:picMk id="2" creationId="{7DFB6A70-5531-CBD5-8349-4363DA9C2352}"/>
          </ac:picMkLst>
        </pc:picChg>
        <pc:picChg chg="add mod">
          <ac:chgData name="Katherine Mesa" userId="dd7b0dd6-7f91-4ded-8476-0723d8004cb7" providerId="ADAL" clId="{8363306A-C557-4E83-82E1-879FC27AE5D2}" dt="2023-11-12T16:07:24.681" v="3332" actId="1076"/>
          <ac:picMkLst>
            <pc:docMk/>
            <pc:sldMk cId="4004343627" sldId="409"/>
            <ac:picMk id="5" creationId="{6A60AF5C-7934-9DF0-2D34-B8C599E390EC}"/>
          </ac:picMkLst>
        </pc:picChg>
        <pc:picChg chg="add del mod">
          <ac:chgData name="Katherine Mesa" userId="dd7b0dd6-7f91-4ded-8476-0723d8004cb7" providerId="ADAL" clId="{8363306A-C557-4E83-82E1-879FC27AE5D2}" dt="2023-11-10T00:57:24.788" v="1940" actId="478"/>
          <ac:picMkLst>
            <pc:docMk/>
            <pc:sldMk cId="4004343627" sldId="409"/>
            <ac:picMk id="8" creationId="{97CF6FBE-12AD-9E1B-BC48-84CF0B9234F6}"/>
          </ac:picMkLst>
        </pc:picChg>
        <pc:picChg chg="add del mod">
          <ac:chgData name="Katherine Mesa" userId="dd7b0dd6-7f91-4ded-8476-0723d8004cb7" providerId="ADAL" clId="{8363306A-C557-4E83-82E1-879FC27AE5D2}" dt="2023-11-10T01:04:46.329" v="2010" actId="478"/>
          <ac:picMkLst>
            <pc:docMk/>
            <pc:sldMk cId="4004343627" sldId="409"/>
            <ac:picMk id="10" creationId="{F6D54506-E463-2B15-E8FB-06D46EC89670}"/>
          </ac:picMkLst>
        </pc:picChg>
        <pc:picChg chg="add del mod">
          <ac:chgData name="Katherine Mesa" userId="dd7b0dd6-7f91-4ded-8476-0723d8004cb7" providerId="ADAL" clId="{8363306A-C557-4E83-82E1-879FC27AE5D2}" dt="2023-11-10T01:01:03.373" v="1974"/>
          <ac:picMkLst>
            <pc:docMk/>
            <pc:sldMk cId="4004343627" sldId="409"/>
            <ac:picMk id="12" creationId="{430B9036-7E75-3AF9-68BF-2C6FF761A4CF}"/>
          </ac:picMkLst>
        </pc:picChg>
        <pc:picChg chg="add del mod">
          <ac:chgData name="Katherine Mesa" userId="dd7b0dd6-7f91-4ded-8476-0723d8004cb7" providerId="ADAL" clId="{8363306A-C557-4E83-82E1-879FC27AE5D2}" dt="2023-11-10T01:04:47.062" v="2011" actId="478"/>
          <ac:picMkLst>
            <pc:docMk/>
            <pc:sldMk cId="4004343627" sldId="409"/>
            <ac:picMk id="13" creationId="{24214C50-EE46-FC7C-D548-7EE51485823A}"/>
          </ac:picMkLst>
        </pc:picChg>
        <pc:picChg chg="add del mod">
          <ac:chgData name="Katherine Mesa" userId="dd7b0dd6-7f91-4ded-8476-0723d8004cb7" providerId="ADAL" clId="{8363306A-C557-4E83-82E1-879FC27AE5D2}" dt="2023-11-10T01:03:10.964" v="1994" actId="478"/>
          <ac:picMkLst>
            <pc:docMk/>
            <pc:sldMk cId="4004343627" sldId="409"/>
            <ac:picMk id="14" creationId="{023B7236-1FF2-38B8-1688-105426851020}"/>
          </ac:picMkLst>
        </pc:picChg>
        <pc:picChg chg="add del mod">
          <ac:chgData name="Katherine Mesa" userId="dd7b0dd6-7f91-4ded-8476-0723d8004cb7" providerId="ADAL" clId="{8363306A-C557-4E83-82E1-879FC27AE5D2}" dt="2023-11-10T01:04:23.731" v="2002" actId="478"/>
          <ac:picMkLst>
            <pc:docMk/>
            <pc:sldMk cId="4004343627" sldId="409"/>
            <ac:picMk id="21" creationId="{569CE077-74A6-3114-83AA-F85A33F9E22D}"/>
          </ac:picMkLst>
        </pc:picChg>
        <pc:picChg chg="add mod">
          <ac:chgData name="Katherine Mesa" userId="dd7b0dd6-7f91-4ded-8476-0723d8004cb7" providerId="ADAL" clId="{8363306A-C557-4E83-82E1-879FC27AE5D2}" dt="2023-11-10T01:05:17.620" v="2020" actId="688"/>
          <ac:picMkLst>
            <pc:docMk/>
            <pc:sldMk cId="4004343627" sldId="409"/>
            <ac:picMk id="23" creationId="{7BF0ABB4-F6E8-92D7-FCAA-86BEF7450271}"/>
          </ac:picMkLst>
        </pc:picChg>
        <pc:picChg chg="add mod">
          <ac:chgData name="Katherine Mesa" userId="dd7b0dd6-7f91-4ded-8476-0723d8004cb7" providerId="ADAL" clId="{8363306A-C557-4E83-82E1-879FC27AE5D2}" dt="2023-11-10T01:04:54.336" v="2013" actId="1076"/>
          <ac:picMkLst>
            <pc:docMk/>
            <pc:sldMk cId="4004343627" sldId="409"/>
            <ac:picMk id="24" creationId="{3EE71F7B-5F7D-F2E2-3E1B-DAD8B16B9A6B}"/>
          </ac:picMkLst>
        </pc:picChg>
        <pc:picChg chg="add mod">
          <ac:chgData name="Katherine Mesa" userId="dd7b0dd6-7f91-4ded-8476-0723d8004cb7" providerId="ADAL" clId="{8363306A-C557-4E83-82E1-879FC27AE5D2}" dt="2023-11-10T01:05:09.603" v="2018" actId="1076"/>
          <ac:picMkLst>
            <pc:docMk/>
            <pc:sldMk cId="4004343627" sldId="409"/>
            <ac:picMk id="26" creationId="{BA261035-D7E3-CA70-1C92-D0EA2F9DAE3A}"/>
          </ac:picMkLst>
        </pc:picChg>
        <pc:picChg chg="del">
          <ac:chgData name="Katherine Mesa" userId="dd7b0dd6-7f91-4ded-8476-0723d8004cb7" providerId="ADAL" clId="{8363306A-C557-4E83-82E1-879FC27AE5D2}" dt="2023-11-10T00:57:08.443" v="1936" actId="478"/>
          <ac:picMkLst>
            <pc:docMk/>
            <pc:sldMk cId="4004343627" sldId="409"/>
            <ac:picMk id="30" creationId="{75FF2398-40D5-02B6-38EE-B1B2B51AFED7}"/>
          </ac:picMkLst>
        </pc:picChg>
        <pc:picChg chg="del">
          <ac:chgData name="Katherine Mesa" userId="dd7b0dd6-7f91-4ded-8476-0723d8004cb7" providerId="ADAL" clId="{8363306A-C557-4E83-82E1-879FC27AE5D2}" dt="2023-11-10T00:56:56.799" v="1930" actId="478"/>
          <ac:picMkLst>
            <pc:docMk/>
            <pc:sldMk cId="4004343627" sldId="409"/>
            <ac:picMk id="31" creationId="{B473EBD6-00A4-142C-18A9-6078CBFF514C}"/>
          </ac:picMkLst>
        </pc:picChg>
      </pc:sldChg>
      <pc:sldChg chg="addSp modSp add mod modTransition modAnim">
        <pc:chgData name="Katherine Mesa" userId="dd7b0dd6-7f91-4ded-8476-0723d8004cb7" providerId="ADAL" clId="{8363306A-C557-4E83-82E1-879FC27AE5D2}" dt="2023-11-12T16:07:27.269" v="3333"/>
        <pc:sldMkLst>
          <pc:docMk/>
          <pc:sldMk cId="605858826" sldId="410"/>
        </pc:sldMkLst>
        <pc:spChg chg="add mod">
          <ac:chgData name="Katherine Mesa" userId="dd7b0dd6-7f91-4ded-8476-0723d8004cb7" providerId="ADAL" clId="{8363306A-C557-4E83-82E1-879FC27AE5D2}" dt="2023-11-12T15:59:18.129" v="3267"/>
          <ac:spMkLst>
            <pc:docMk/>
            <pc:sldMk cId="605858826" sldId="410"/>
            <ac:spMk id="2" creationId="{69C26566-3464-73C7-07AA-0034E692BFD1}"/>
          </ac:spMkLst>
        </pc:spChg>
        <pc:picChg chg="add mod">
          <ac:chgData name="Katherine Mesa" userId="dd7b0dd6-7f91-4ded-8476-0723d8004cb7" providerId="ADAL" clId="{8363306A-C557-4E83-82E1-879FC27AE5D2}" dt="2023-11-12T16:07:27.269" v="3333"/>
          <ac:picMkLst>
            <pc:docMk/>
            <pc:sldMk cId="605858826" sldId="410"/>
            <ac:picMk id="4" creationId="{9278165D-4628-4F48-F840-85D6316762B8}"/>
          </ac:picMkLst>
        </pc:picChg>
        <pc:picChg chg="mod">
          <ac:chgData name="Katherine Mesa" userId="dd7b0dd6-7f91-4ded-8476-0723d8004cb7" providerId="ADAL" clId="{8363306A-C557-4E83-82E1-879FC27AE5D2}" dt="2023-11-10T01:08:18.619" v="2118" actId="197"/>
          <ac:picMkLst>
            <pc:docMk/>
            <pc:sldMk cId="605858826" sldId="410"/>
            <ac:picMk id="23" creationId="{7BF0ABB4-F6E8-92D7-FCAA-86BEF7450271}"/>
          </ac:picMkLst>
        </pc:picChg>
        <pc:picChg chg="mod">
          <ac:chgData name="Katherine Mesa" userId="dd7b0dd6-7f91-4ded-8476-0723d8004cb7" providerId="ADAL" clId="{8363306A-C557-4E83-82E1-879FC27AE5D2}" dt="2023-11-10T01:08:20.960" v="2119" actId="197"/>
          <ac:picMkLst>
            <pc:docMk/>
            <pc:sldMk cId="605858826" sldId="410"/>
            <ac:picMk id="24" creationId="{3EE71F7B-5F7D-F2E2-3E1B-DAD8B16B9A6B}"/>
          </ac:picMkLst>
        </pc:picChg>
        <pc:picChg chg="mod">
          <ac:chgData name="Katherine Mesa" userId="dd7b0dd6-7f91-4ded-8476-0723d8004cb7" providerId="ADAL" clId="{8363306A-C557-4E83-82E1-879FC27AE5D2}" dt="2023-11-10T01:08:15.865" v="2117" actId="197"/>
          <ac:picMkLst>
            <pc:docMk/>
            <pc:sldMk cId="605858826" sldId="410"/>
            <ac:picMk id="26" creationId="{BA261035-D7E3-CA70-1C92-D0EA2F9DAE3A}"/>
          </ac:picMkLst>
        </pc:picChg>
      </pc:sldChg>
      <pc:sldChg chg="addSp delSp modSp add ord modTransition">
        <pc:chgData name="Katherine Mesa" userId="dd7b0dd6-7f91-4ded-8476-0723d8004cb7" providerId="ADAL" clId="{8363306A-C557-4E83-82E1-879FC27AE5D2}" dt="2023-11-12T16:07:28.885" v="3334"/>
        <pc:sldMkLst>
          <pc:docMk/>
          <pc:sldMk cId="1245526044" sldId="411"/>
        </pc:sldMkLst>
        <pc:spChg chg="add mod">
          <ac:chgData name="Katherine Mesa" userId="dd7b0dd6-7f91-4ded-8476-0723d8004cb7" providerId="ADAL" clId="{8363306A-C557-4E83-82E1-879FC27AE5D2}" dt="2023-11-12T15:59:18.750" v="3268"/>
          <ac:spMkLst>
            <pc:docMk/>
            <pc:sldMk cId="1245526044" sldId="411"/>
            <ac:spMk id="2" creationId="{AA3E7701-81EC-0271-C338-AC7E90FFFB3C}"/>
          </ac:spMkLst>
        </pc:spChg>
        <pc:spChg chg="add del mod">
          <ac:chgData name="Katherine Mesa" userId="dd7b0dd6-7f91-4ded-8476-0723d8004cb7" providerId="ADAL" clId="{8363306A-C557-4E83-82E1-879FC27AE5D2}" dt="2023-11-12T15:59:20.729" v="3270"/>
          <ac:spMkLst>
            <pc:docMk/>
            <pc:sldMk cId="1245526044" sldId="411"/>
            <ac:spMk id="4" creationId="{8B123134-119A-8540-7915-7304A6004924}"/>
          </ac:spMkLst>
        </pc:spChg>
        <pc:picChg chg="add mod">
          <ac:chgData name="Katherine Mesa" userId="dd7b0dd6-7f91-4ded-8476-0723d8004cb7" providerId="ADAL" clId="{8363306A-C557-4E83-82E1-879FC27AE5D2}" dt="2023-11-12T16:07:28.885" v="3334"/>
          <ac:picMkLst>
            <pc:docMk/>
            <pc:sldMk cId="1245526044" sldId="411"/>
            <ac:picMk id="5" creationId="{F980A29C-4183-4A17-91EA-29C68D973CFC}"/>
          </ac:picMkLst>
        </pc:picChg>
      </pc:sldChg>
      <pc:sldChg chg="add del">
        <pc:chgData name="Katherine Mesa" userId="dd7b0dd6-7f91-4ded-8476-0723d8004cb7" providerId="ADAL" clId="{8363306A-C557-4E83-82E1-879FC27AE5D2}" dt="2023-11-10T01:10:27.889" v="2142" actId="2696"/>
        <pc:sldMkLst>
          <pc:docMk/>
          <pc:sldMk cId="2875365332" sldId="411"/>
        </pc:sldMkLst>
      </pc:sldChg>
      <pc:sldChg chg="addSp modSp add mod ord">
        <pc:chgData name="Katherine Mesa" userId="dd7b0dd6-7f91-4ded-8476-0723d8004cb7" providerId="ADAL" clId="{8363306A-C557-4E83-82E1-879FC27AE5D2}" dt="2023-11-12T16:07:29.792" v="3335"/>
        <pc:sldMkLst>
          <pc:docMk/>
          <pc:sldMk cId="1703808745" sldId="412"/>
        </pc:sldMkLst>
        <pc:spChg chg="add mod">
          <ac:chgData name="Katherine Mesa" userId="dd7b0dd6-7f91-4ded-8476-0723d8004cb7" providerId="ADAL" clId="{8363306A-C557-4E83-82E1-879FC27AE5D2}" dt="2023-11-12T15:59:22.144" v="3271"/>
          <ac:spMkLst>
            <pc:docMk/>
            <pc:sldMk cId="1703808745" sldId="412"/>
            <ac:spMk id="2" creationId="{8675AFF8-3768-D93B-3F8F-66FAB6FC75E0}"/>
          </ac:spMkLst>
        </pc:spChg>
        <pc:picChg chg="add mod">
          <ac:chgData name="Katherine Mesa" userId="dd7b0dd6-7f91-4ded-8476-0723d8004cb7" providerId="ADAL" clId="{8363306A-C557-4E83-82E1-879FC27AE5D2}" dt="2023-11-12T16:07:29.792" v="3335"/>
          <ac:picMkLst>
            <pc:docMk/>
            <pc:sldMk cId="1703808745" sldId="412"/>
            <ac:picMk id="4" creationId="{51E6590E-5FF4-8D98-FAE3-A453C6E24FDB}"/>
          </ac:picMkLst>
        </pc:picChg>
        <pc:picChg chg="mod">
          <ac:chgData name="Katherine Mesa" userId="dd7b0dd6-7f91-4ded-8476-0723d8004cb7" providerId="ADAL" clId="{8363306A-C557-4E83-82E1-879FC27AE5D2}" dt="2023-11-10T01:12:00.836" v="2151" actId="1076"/>
          <ac:picMkLst>
            <pc:docMk/>
            <pc:sldMk cId="1703808745" sldId="412"/>
            <ac:picMk id="26" creationId="{BA261035-D7E3-CA70-1C92-D0EA2F9DAE3A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16:07:32.399" v="3337"/>
        <pc:sldMkLst>
          <pc:docMk/>
          <pc:sldMk cId="1945247280" sldId="413"/>
        </pc:sldMkLst>
        <pc:spChg chg="add mod">
          <ac:chgData name="Katherine Mesa" userId="dd7b0dd6-7f91-4ded-8476-0723d8004cb7" providerId="ADAL" clId="{8363306A-C557-4E83-82E1-879FC27AE5D2}" dt="2023-11-12T15:59:24.189" v="3273"/>
          <ac:spMkLst>
            <pc:docMk/>
            <pc:sldMk cId="1945247280" sldId="413"/>
            <ac:spMk id="5" creationId="{4A3987A8-DEB5-CCDC-DB66-196EFA2B5D14}"/>
          </ac:spMkLst>
        </pc:spChg>
        <pc:picChg chg="add mod">
          <ac:chgData name="Katherine Mesa" userId="dd7b0dd6-7f91-4ded-8476-0723d8004cb7" providerId="ADAL" clId="{8363306A-C557-4E83-82E1-879FC27AE5D2}" dt="2023-11-10T01:12:43.902" v="2162" actId="1076"/>
          <ac:picMkLst>
            <pc:docMk/>
            <pc:sldMk cId="1945247280" sldId="413"/>
            <ac:picMk id="2" creationId="{886E9AA2-D562-C6C1-B374-A2D2BAF177B9}"/>
          </ac:picMkLst>
        </pc:picChg>
        <pc:picChg chg="add mod">
          <ac:chgData name="Katherine Mesa" userId="dd7b0dd6-7f91-4ded-8476-0723d8004cb7" providerId="ADAL" clId="{8363306A-C557-4E83-82E1-879FC27AE5D2}" dt="2023-11-10T01:12:57.022" v="2168" actId="1076"/>
          <ac:picMkLst>
            <pc:docMk/>
            <pc:sldMk cId="1945247280" sldId="413"/>
            <ac:picMk id="4" creationId="{F4C3DA44-3244-B08D-EF33-F1A3483F633F}"/>
          </ac:picMkLst>
        </pc:picChg>
        <pc:picChg chg="add mod">
          <ac:chgData name="Katherine Mesa" userId="dd7b0dd6-7f91-4ded-8476-0723d8004cb7" providerId="ADAL" clId="{8363306A-C557-4E83-82E1-879FC27AE5D2}" dt="2023-11-12T16:07:32.399" v="3337"/>
          <ac:picMkLst>
            <pc:docMk/>
            <pc:sldMk cId="1945247280" sldId="413"/>
            <ac:picMk id="7" creationId="{58C16917-2254-13B0-033F-C53A0471330E}"/>
          </ac:picMkLst>
        </pc:picChg>
        <pc:picChg chg="del">
          <ac:chgData name="Katherine Mesa" userId="dd7b0dd6-7f91-4ded-8476-0723d8004cb7" providerId="ADAL" clId="{8363306A-C557-4E83-82E1-879FC27AE5D2}" dt="2023-11-10T01:12:46.249" v="2163" actId="478"/>
          <ac:picMkLst>
            <pc:docMk/>
            <pc:sldMk cId="1945247280" sldId="413"/>
            <ac:picMk id="23" creationId="{7BF0ABB4-F6E8-92D7-FCAA-86BEF7450271}"/>
          </ac:picMkLst>
        </pc:picChg>
        <pc:picChg chg="del">
          <ac:chgData name="Katherine Mesa" userId="dd7b0dd6-7f91-4ded-8476-0723d8004cb7" providerId="ADAL" clId="{8363306A-C557-4E83-82E1-879FC27AE5D2}" dt="2023-11-10T01:12:40.818" v="2161" actId="478"/>
          <ac:picMkLst>
            <pc:docMk/>
            <pc:sldMk cId="1945247280" sldId="413"/>
            <ac:picMk id="24" creationId="{3EE71F7B-5F7D-F2E2-3E1B-DAD8B16B9A6B}"/>
          </ac:picMkLst>
        </pc:picChg>
        <pc:picChg chg="mod modCrop">
          <ac:chgData name="Katherine Mesa" userId="dd7b0dd6-7f91-4ded-8476-0723d8004cb7" providerId="ADAL" clId="{8363306A-C557-4E83-82E1-879FC27AE5D2}" dt="2023-11-10T01:12:36.202" v="2159" actId="1076"/>
          <ac:picMkLst>
            <pc:docMk/>
            <pc:sldMk cId="1945247280" sldId="413"/>
            <ac:picMk id="26" creationId="{BA261035-D7E3-CA70-1C92-D0EA2F9DAE3A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16:07:31.116" v="3336"/>
        <pc:sldMkLst>
          <pc:docMk/>
          <pc:sldMk cId="1265146298" sldId="414"/>
        </pc:sldMkLst>
        <pc:spChg chg="add mod">
          <ac:chgData name="Katherine Mesa" userId="dd7b0dd6-7f91-4ded-8476-0723d8004cb7" providerId="ADAL" clId="{8363306A-C557-4E83-82E1-879FC27AE5D2}" dt="2023-11-12T15:59:23.415" v="3272"/>
          <ac:spMkLst>
            <pc:docMk/>
            <pc:sldMk cId="1265146298" sldId="414"/>
            <ac:spMk id="5" creationId="{651D4FBD-F51C-7E48-42F0-20540DAEBA07}"/>
          </ac:spMkLst>
        </pc:spChg>
        <pc:picChg chg="add mod">
          <ac:chgData name="Katherine Mesa" userId="dd7b0dd6-7f91-4ded-8476-0723d8004cb7" providerId="ADAL" clId="{8363306A-C557-4E83-82E1-879FC27AE5D2}" dt="2023-11-10T01:13:29.605" v="2175" actId="1076"/>
          <ac:picMkLst>
            <pc:docMk/>
            <pc:sldMk cId="1265146298" sldId="414"/>
            <ac:picMk id="2" creationId="{A3F4A4D1-CB34-E6D7-DF97-295AC5A45F79}"/>
          </ac:picMkLst>
        </pc:picChg>
        <pc:picChg chg="add mod">
          <ac:chgData name="Katherine Mesa" userId="dd7b0dd6-7f91-4ded-8476-0723d8004cb7" providerId="ADAL" clId="{8363306A-C557-4E83-82E1-879FC27AE5D2}" dt="2023-11-10T01:13:38.630" v="2179" actId="1076"/>
          <ac:picMkLst>
            <pc:docMk/>
            <pc:sldMk cId="1265146298" sldId="414"/>
            <ac:picMk id="4" creationId="{1271599F-17DC-4005-DC87-20247C7225F8}"/>
          </ac:picMkLst>
        </pc:picChg>
        <pc:picChg chg="add mod">
          <ac:chgData name="Katherine Mesa" userId="dd7b0dd6-7f91-4ded-8476-0723d8004cb7" providerId="ADAL" clId="{8363306A-C557-4E83-82E1-879FC27AE5D2}" dt="2023-11-12T16:07:31.116" v="3336"/>
          <ac:picMkLst>
            <pc:docMk/>
            <pc:sldMk cId="1265146298" sldId="414"/>
            <ac:picMk id="7" creationId="{8FDAAB44-FF43-8F3B-1E13-5338EBBE15E2}"/>
          </ac:picMkLst>
        </pc:picChg>
        <pc:picChg chg="del">
          <ac:chgData name="Katherine Mesa" userId="dd7b0dd6-7f91-4ded-8476-0723d8004cb7" providerId="ADAL" clId="{8363306A-C557-4E83-82E1-879FC27AE5D2}" dt="2023-11-10T01:13:23.421" v="2172" actId="478"/>
          <ac:picMkLst>
            <pc:docMk/>
            <pc:sldMk cId="1265146298" sldId="414"/>
            <ac:picMk id="23" creationId="{7BF0ABB4-F6E8-92D7-FCAA-86BEF7450271}"/>
          </ac:picMkLst>
        </pc:picChg>
        <pc:picChg chg="del">
          <ac:chgData name="Katherine Mesa" userId="dd7b0dd6-7f91-4ded-8476-0723d8004cb7" providerId="ADAL" clId="{8363306A-C557-4E83-82E1-879FC27AE5D2}" dt="2023-11-10T01:13:24.857" v="2173" actId="478"/>
          <ac:picMkLst>
            <pc:docMk/>
            <pc:sldMk cId="1265146298" sldId="414"/>
            <ac:picMk id="24" creationId="{3EE71F7B-5F7D-F2E2-3E1B-DAD8B16B9A6B}"/>
          </ac:picMkLst>
        </pc:picChg>
        <pc:picChg chg="mod modCrop">
          <ac:chgData name="Katherine Mesa" userId="dd7b0dd6-7f91-4ded-8476-0723d8004cb7" providerId="ADAL" clId="{8363306A-C557-4E83-82E1-879FC27AE5D2}" dt="2023-11-10T01:13:20.867" v="2171" actId="1076"/>
          <ac:picMkLst>
            <pc:docMk/>
            <pc:sldMk cId="1265146298" sldId="414"/>
            <ac:picMk id="26" creationId="{BA261035-D7E3-CA70-1C92-D0EA2F9DAE3A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16:06:51.637" v="3323"/>
        <pc:sldMkLst>
          <pc:docMk/>
          <pc:sldMk cId="317326925" sldId="415"/>
        </pc:sldMkLst>
        <pc:spChg chg="add mod">
          <ac:chgData name="Katherine Mesa" userId="dd7b0dd6-7f91-4ded-8476-0723d8004cb7" providerId="ADAL" clId="{8363306A-C557-4E83-82E1-879FC27AE5D2}" dt="2023-11-10T01:28:14.355" v="2422"/>
          <ac:spMkLst>
            <pc:docMk/>
            <pc:sldMk cId="317326925" sldId="415"/>
            <ac:spMk id="2" creationId="{785BED60-B1F6-2A0F-7AEE-9CF3BD475475}"/>
          </ac:spMkLst>
        </pc:spChg>
        <pc:spChg chg="add mod">
          <ac:chgData name="Katherine Mesa" userId="dd7b0dd6-7f91-4ded-8476-0723d8004cb7" providerId="ADAL" clId="{8363306A-C557-4E83-82E1-879FC27AE5D2}" dt="2023-11-12T15:59:11.256" v="3260"/>
          <ac:spMkLst>
            <pc:docMk/>
            <pc:sldMk cId="317326925" sldId="415"/>
            <ac:spMk id="5" creationId="{9BEF10E2-DDD1-C7B3-DDBB-20BB6196D4BF}"/>
          </ac:spMkLst>
        </pc:spChg>
        <pc:spChg chg="mod">
          <ac:chgData name="Katherine Mesa" userId="dd7b0dd6-7f91-4ded-8476-0723d8004cb7" providerId="ADAL" clId="{8363306A-C557-4E83-82E1-879FC27AE5D2}" dt="2023-11-10T01:26:58.569" v="2395" actId="6549"/>
          <ac:spMkLst>
            <pc:docMk/>
            <pc:sldMk cId="317326925" sldId="415"/>
            <ac:spMk id="20" creationId="{F5DDD7AC-5EA2-50FD-E58E-23D8155A3765}"/>
          </ac:spMkLst>
        </pc:spChg>
        <pc:spChg chg="del mod">
          <ac:chgData name="Katherine Mesa" userId="dd7b0dd6-7f91-4ded-8476-0723d8004cb7" providerId="ADAL" clId="{8363306A-C557-4E83-82E1-879FC27AE5D2}" dt="2023-11-10T01:27:54.909" v="2413" actId="478"/>
          <ac:spMkLst>
            <pc:docMk/>
            <pc:sldMk cId="317326925" sldId="415"/>
            <ac:spMk id="32" creationId="{DCAF3086-227A-ECF3-5F96-0FFA3688CAAF}"/>
          </ac:spMkLst>
        </pc:spChg>
        <pc:spChg chg="del">
          <ac:chgData name="Katherine Mesa" userId="dd7b0dd6-7f91-4ded-8476-0723d8004cb7" providerId="ADAL" clId="{8363306A-C557-4E83-82E1-879FC27AE5D2}" dt="2023-11-10T01:26:59.803" v="2396" actId="478"/>
          <ac:spMkLst>
            <pc:docMk/>
            <pc:sldMk cId="317326925" sldId="415"/>
            <ac:spMk id="47" creationId="{B73E85E5-B863-2F55-42A2-822D64D720F8}"/>
          </ac:spMkLst>
        </pc:spChg>
        <pc:spChg chg="del">
          <ac:chgData name="Katherine Mesa" userId="dd7b0dd6-7f91-4ded-8476-0723d8004cb7" providerId="ADAL" clId="{8363306A-C557-4E83-82E1-879FC27AE5D2}" dt="2023-11-10T01:26:55.720" v="2393" actId="478"/>
          <ac:spMkLst>
            <pc:docMk/>
            <pc:sldMk cId="317326925" sldId="415"/>
            <ac:spMk id="53" creationId="{BFFB5D54-44A5-097A-602E-4C398ECA19DE}"/>
          </ac:spMkLst>
        </pc:spChg>
        <pc:spChg chg="del">
          <ac:chgData name="Katherine Mesa" userId="dd7b0dd6-7f91-4ded-8476-0723d8004cb7" providerId="ADAL" clId="{8363306A-C557-4E83-82E1-879FC27AE5D2}" dt="2023-11-10T01:26:54.090" v="2392" actId="478"/>
          <ac:spMkLst>
            <pc:docMk/>
            <pc:sldMk cId="317326925" sldId="415"/>
            <ac:spMk id="56" creationId="{ADF62CCB-C214-6F21-983C-C3E1999489F6}"/>
          </ac:spMkLst>
        </pc:spChg>
        <pc:spChg chg="del">
          <ac:chgData name="Katherine Mesa" userId="dd7b0dd6-7f91-4ded-8476-0723d8004cb7" providerId="ADAL" clId="{8363306A-C557-4E83-82E1-879FC27AE5D2}" dt="2023-11-10T01:27:02.845" v="2399" actId="478"/>
          <ac:spMkLst>
            <pc:docMk/>
            <pc:sldMk cId="317326925" sldId="415"/>
            <ac:spMk id="58" creationId="{6CC9348C-637B-0356-916D-0E5F6BF5AFCA}"/>
          </ac:spMkLst>
        </pc:spChg>
        <pc:picChg chg="add mod">
          <ac:chgData name="Katherine Mesa" userId="dd7b0dd6-7f91-4ded-8476-0723d8004cb7" providerId="ADAL" clId="{8363306A-C557-4E83-82E1-879FC27AE5D2}" dt="2023-11-12T16:06:51.637" v="3323"/>
          <ac:picMkLst>
            <pc:docMk/>
            <pc:sldMk cId="317326925" sldId="415"/>
            <ac:picMk id="8" creationId="{C06163E3-F95E-37C5-9CA5-B513700FE01F}"/>
          </ac:picMkLst>
        </pc:picChg>
        <pc:cxnChg chg="add mod">
          <ac:chgData name="Katherine Mesa" userId="dd7b0dd6-7f91-4ded-8476-0723d8004cb7" providerId="ADAL" clId="{8363306A-C557-4E83-82E1-879FC27AE5D2}" dt="2023-11-10T01:28:14.355" v="2422"/>
          <ac:cxnSpMkLst>
            <pc:docMk/>
            <pc:sldMk cId="317326925" sldId="415"/>
            <ac:cxnSpMk id="4" creationId="{C1F35D0F-BE25-DBB3-E271-D98607424CFE}"/>
          </ac:cxnSpMkLst>
        </pc:cxnChg>
        <pc:cxnChg chg="del mod">
          <ac:chgData name="Katherine Mesa" userId="dd7b0dd6-7f91-4ded-8476-0723d8004cb7" providerId="ADAL" clId="{8363306A-C557-4E83-82E1-879FC27AE5D2}" dt="2023-11-10T01:27:53.863" v="2412" actId="478"/>
          <ac:cxnSpMkLst>
            <pc:docMk/>
            <pc:sldMk cId="317326925" sldId="415"/>
            <ac:cxnSpMk id="34" creationId="{8260D3D2-3F75-94AA-55C4-B76AD1A0EC06}"/>
          </ac:cxnSpMkLst>
        </pc:cxnChg>
        <pc:cxnChg chg="del">
          <ac:chgData name="Katherine Mesa" userId="dd7b0dd6-7f91-4ded-8476-0723d8004cb7" providerId="ADAL" clId="{8363306A-C557-4E83-82E1-879FC27AE5D2}" dt="2023-11-10T01:26:56.555" v="2394" actId="478"/>
          <ac:cxnSpMkLst>
            <pc:docMk/>
            <pc:sldMk cId="317326925" sldId="415"/>
            <ac:cxnSpMk id="50" creationId="{D906633B-B1B4-5019-85A5-DC8F3C7F13A4}"/>
          </ac:cxnSpMkLst>
        </pc:cxnChg>
        <pc:cxnChg chg="del">
          <ac:chgData name="Katherine Mesa" userId="dd7b0dd6-7f91-4ded-8476-0723d8004cb7" providerId="ADAL" clId="{8363306A-C557-4E83-82E1-879FC27AE5D2}" dt="2023-11-10T01:27:00.694" v="2397" actId="478"/>
          <ac:cxnSpMkLst>
            <pc:docMk/>
            <pc:sldMk cId="317326925" sldId="415"/>
            <ac:cxnSpMk id="54" creationId="{7DA3C30C-65F6-2129-6520-98FF13DF8240}"/>
          </ac:cxnSpMkLst>
        </pc:cxnChg>
        <pc:cxnChg chg="del">
          <ac:chgData name="Katherine Mesa" userId="dd7b0dd6-7f91-4ded-8476-0723d8004cb7" providerId="ADAL" clId="{8363306A-C557-4E83-82E1-879FC27AE5D2}" dt="2023-11-10T01:27:01.832" v="2398" actId="478"/>
          <ac:cxnSpMkLst>
            <pc:docMk/>
            <pc:sldMk cId="317326925" sldId="415"/>
            <ac:cxnSpMk id="59" creationId="{AAE2485E-A5C6-0E25-DCF3-EE2F38524985}"/>
          </ac:cxnSpMkLst>
        </pc:cxnChg>
      </pc:sldChg>
      <pc:sldChg chg="addSp delSp modSp add mod">
        <pc:chgData name="Katherine Mesa" userId="dd7b0dd6-7f91-4ded-8476-0723d8004cb7" providerId="ADAL" clId="{8363306A-C557-4E83-82E1-879FC27AE5D2}" dt="2023-11-12T16:06:52.942" v="3324"/>
        <pc:sldMkLst>
          <pc:docMk/>
          <pc:sldMk cId="4180240180" sldId="416"/>
        </pc:sldMkLst>
        <pc:spChg chg="add mod">
          <ac:chgData name="Katherine Mesa" userId="dd7b0dd6-7f91-4ded-8476-0723d8004cb7" providerId="ADAL" clId="{8363306A-C557-4E83-82E1-879FC27AE5D2}" dt="2023-11-10T01:28:15.487" v="2423"/>
          <ac:spMkLst>
            <pc:docMk/>
            <pc:sldMk cId="4180240180" sldId="416"/>
            <ac:spMk id="2" creationId="{D72D2998-3C3F-1253-D37B-58275588D5BF}"/>
          </ac:spMkLst>
        </pc:spChg>
        <pc:spChg chg="add mod">
          <ac:chgData name="Katherine Mesa" userId="dd7b0dd6-7f91-4ded-8476-0723d8004cb7" providerId="ADAL" clId="{8363306A-C557-4E83-82E1-879FC27AE5D2}" dt="2023-11-12T15:59:11.921" v="3261"/>
          <ac:spMkLst>
            <pc:docMk/>
            <pc:sldMk cId="4180240180" sldId="416"/>
            <ac:spMk id="5" creationId="{542567F8-582D-2BC9-14F9-E2382A398E77}"/>
          </ac:spMkLst>
        </pc:spChg>
        <pc:spChg chg="del">
          <ac:chgData name="Katherine Mesa" userId="dd7b0dd6-7f91-4ded-8476-0723d8004cb7" providerId="ADAL" clId="{8363306A-C557-4E83-82E1-879FC27AE5D2}" dt="2023-11-10T01:27:56.819" v="2414" actId="478"/>
          <ac:spMkLst>
            <pc:docMk/>
            <pc:sldMk cId="4180240180" sldId="416"/>
            <ac:spMk id="32" creationId="{DCAF3086-227A-ECF3-5F96-0FFA3688CAAF}"/>
          </ac:spMkLst>
        </pc:spChg>
        <pc:spChg chg="del">
          <ac:chgData name="Katherine Mesa" userId="dd7b0dd6-7f91-4ded-8476-0723d8004cb7" providerId="ADAL" clId="{8363306A-C557-4E83-82E1-879FC27AE5D2}" dt="2023-11-10T01:27:07.927" v="2400" actId="478"/>
          <ac:spMkLst>
            <pc:docMk/>
            <pc:sldMk cId="4180240180" sldId="416"/>
            <ac:spMk id="47" creationId="{B73E85E5-B863-2F55-42A2-822D64D720F8}"/>
          </ac:spMkLst>
        </pc:spChg>
        <pc:spChg chg="del">
          <ac:chgData name="Katherine Mesa" userId="dd7b0dd6-7f91-4ded-8476-0723d8004cb7" providerId="ADAL" clId="{8363306A-C557-4E83-82E1-879FC27AE5D2}" dt="2023-11-10T01:27:10.334" v="2402" actId="478"/>
          <ac:spMkLst>
            <pc:docMk/>
            <pc:sldMk cId="4180240180" sldId="416"/>
            <ac:spMk id="56" creationId="{ADF62CCB-C214-6F21-983C-C3E1999489F6}"/>
          </ac:spMkLst>
        </pc:spChg>
        <pc:spChg chg="del">
          <ac:chgData name="Katherine Mesa" userId="dd7b0dd6-7f91-4ded-8476-0723d8004cb7" providerId="ADAL" clId="{8363306A-C557-4E83-82E1-879FC27AE5D2}" dt="2023-11-10T01:27:11.960" v="2403" actId="478"/>
          <ac:spMkLst>
            <pc:docMk/>
            <pc:sldMk cId="4180240180" sldId="416"/>
            <ac:spMk id="58" creationId="{6CC9348C-637B-0356-916D-0E5F6BF5AFCA}"/>
          </ac:spMkLst>
        </pc:spChg>
        <pc:picChg chg="add mod">
          <ac:chgData name="Katherine Mesa" userId="dd7b0dd6-7f91-4ded-8476-0723d8004cb7" providerId="ADAL" clId="{8363306A-C557-4E83-82E1-879FC27AE5D2}" dt="2023-11-12T16:06:52.942" v="3324"/>
          <ac:picMkLst>
            <pc:docMk/>
            <pc:sldMk cId="4180240180" sldId="416"/>
            <ac:picMk id="8" creationId="{755EA731-B4F6-B1C1-A96D-B8285FD9A71C}"/>
          </ac:picMkLst>
        </pc:picChg>
        <pc:cxnChg chg="add mod">
          <ac:chgData name="Katherine Mesa" userId="dd7b0dd6-7f91-4ded-8476-0723d8004cb7" providerId="ADAL" clId="{8363306A-C557-4E83-82E1-879FC27AE5D2}" dt="2023-11-10T01:28:15.487" v="2423"/>
          <ac:cxnSpMkLst>
            <pc:docMk/>
            <pc:sldMk cId="4180240180" sldId="416"/>
            <ac:cxnSpMk id="4" creationId="{4A5219E6-3318-6C63-3912-3A196AFE115E}"/>
          </ac:cxnSpMkLst>
        </pc:cxnChg>
        <pc:cxnChg chg="del">
          <ac:chgData name="Katherine Mesa" userId="dd7b0dd6-7f91-4ded-8476-0723d8004cb7" providerId="ADAL" clId="{8363306A-C557-4E83-82E1-879FC27AE5D2}" dt="2023-11-10T01:27:57.372" v="2415" actId="478"/>
          <ac:cxnSpMkLst>
            <pc:docMk/>
            <pc:sldMk cId="4180240180" sldId="416"/>
            <ac:cxnSpMk id="34" creationId="{8260D3D2-3F75-94AA-55C4-B76AD1A0EC06}"/>
          </ac:cxnSpMkLst>
        </pc:cxnChg>
        <pc:cxnChg chg="del">
          <ac:chgData name="Katherine Mesa" userId="dd7b0dd6-7f91-4ded-8476-0723d8004cb7" providerId="ADAL" clId="{8363306A-C557-4E83-82E1-879FC27AE5D2}" dt="2023-11-10T01:27:08.909" v="2401" actId="478"/>
          <ac:cxnSpMkLst>
            <pc:docMk/>
            <pc:sldMk cId="4180240180" sldId="416"/>
            <ac:cxnSpMk id="54" creationId="{7DA3C30C-65F6-2129-6520-98FF13DF8240}"/>
          </ac:cxnSpMkLst>
        </pc:cxnChg>
        <pc:cxnChg chg="del">
          <ac:chgData name="Katherine Mesa" userId="dd7b0dd6-7f91-4ded-8476-0723d8004cb7" providerId="ADAL" clId="{8363306A-C557-4E83-82E1-879FC27AE5D2}" dt="2023-11-10T01:27:12.638" v="2404" actId="478"/>
          <ac:cxnSpMkLst>
            <pc:docMk/>
            <pc:sldMk cId="4180240180" sldId="416"/>
            <ac:cxnSpMk id="59" creationId="{AAE2485E-A5C6-0E25-DCF3-EE2F38524985}"/>
          </ac:cxnSpMkLst>
        </pc:cxnChg>
      </pc:sldChg>
      <pc:sldChg chg="addSp delSp modSp add mod">
        <pc:chgData name="Katherine Mesa" userId="dd7b0dd6-7f91-4ded-8476-0723d8004cb7" providerId="ADAL" clId="{8363306A-C557-4E83-82E1-879FC27AE5D2}" dt="2023-11-12T16:06:54.485" v="3325"/>
        <pc:sldMkLst>
          <pc:docMk/>
          <pc:sldMk cId="450298663" sldId="417"/>
        </pc:sldMkLst>
        <pc:spChg chg="add mod">
          <ac:chgData name="Katherine Mesa" userId="dd7b0dd6-7f91-4ded-8476-0723d8004cb7" providerId="ADAL" clId="{8363306A-C557-4E83-82E1-879FC27AE5D2}" dt="2023-11-10T01:28:16.665" v="2424"/>
          <ac:spMkLst>
            <pc:docMk/>
            <pc:sldMk cId="450298663" sldId="417"/>
            <ac:spMk id="2" creationId="{F2791076-DAB5-B7AB-7131-0B58D4FC61CE}"/>
          </ac:spMkLst>
        </pc:spChg>
        <pc:spChg chg="add del mod">
          <ac:chgData name="Katherine Mesa" userId="dd7b0dd6-7f91-4ded-8476-0723d8004cb7" providerId="ADAL" clId="{8363306A-C557-4E83-82E1-879FC27AE5D2}" dt="2023-11-10T01:29:44.378" v="2430" actId="478"/>
          <ac:spMkLst>
            <pc:docMk/>
            <pc:sldMk cId="450298663" sldId="417"/>
            <ac:spMk id="5" creationId="{89A22CEA-76F7-CA12-A95B-15D2A1303CF8}"/>
          </ac:spMkLst>
        </pc:spChg>
        <pc:spChg chg="add mod">
          <ac:chgData name="Katherine Mesa" userId="dd7b0dd6-7f91-4ded-8476-0723d8004cb7" providerId="ADAL" clId="{8363306A-C557-4E83-82E1-879FC27AE5D2}" dt="2023-11-12T15:59:12.636" v="3262"/>
          <ac:spMkLst>
            <pc:docMk/>
            <pc:sldMk cId="450298663" sldId="417"/>
            <ac:spMk id="5" creationId="{CD52A92A-6DB9-9862-5214-EFEC5E2AFA3D}"/>
          </ac:spMkLst>
        </pc:spChg>
        <pc:spChg chg="mod">
          <ac:chgData name="Katherine Mesa" userId="dd7b0dd6-7f91-4ded-8476-0723d8004cb7" providerId="ADAL" clId="{8363306A-C557-4E83-82E1-879FC27AE5D2}" dt="2023-11-10T01:33:04.258" v="2514" actId="1076"/>
          <ac:spMkLst>
            <pc:docMk/>
            <pc:sldMk cId="450298663" sldId="417"/>
            <ac:spMk id="10" creationId="{7E9315E2-C38F-0E08-0FE3-3271CB43D258}"/>
          </ac:spMkLst>
        </pc:spChg>
        <pc:spChg chg="add mod">
          <ac:chgData name="Katherine Mesa" userId="dd7b0dd6-7f91-4ded-8476-0723d8004cb7" providerId="ADAL" clId="{8363306A-C557-4E83-82E1-879FC27AE5D2}" dt="2023-11-10T01:30:33.233" v="2445" actId="208"/>
          <ac:spMkLst>
            <pc:docMk/>
            <pc:sldMk cId="450298663" sldId="417"/>
            <ac:spMk id="24" creationId="{4AB957EA-C84B-B2E9-9F2F-3174C95CC44D}"/>
          </ac:spMkLst>
        </pc:spChg>
        <pc:spChg chg="del">
          <ac:chgData name="Katherine Mesa" userId="dd7b0dd6-7f91-4ded-8476-0723d8004cb7" providerId="ADAL" clId="{8363306A-C557-4E83-82E1-879FC27AE5D2}" dt="2023-11-10T01:28:00.005" v="2417" actId="478"/>
          <ac:spMkLst>
            <pc:docMk/>
            <pc:sldMk cId="450298663" sldId="417"/>
            <ac:spMk id="32" creationId="{DCAF3086-227A-ECF3-5F96-0FFA3688CAAF}"/>
          </ac:spMkLst>
        </pc:spChg>
        <pc:spChg chg="del">
          <ac:chgData name="Katherine Mesa" userId="dd7b0dd6-7f91-4ded-8476-0723d8004cb7" providerId="ADAL" clId="{8363306A-C557-4E83-82E1-879FC27AE5D2}" dt="2023-11-10T01:27:16.520" v="2405" actId="478"/>
          <ac:spMkLst>
            <pc:docMk/>
            <pc:sldMk cId="450298663" sldId="417"/>
            <ac:spMk id="58" creationId="{6CC9348C-637B-0356-916D-0E5F6BF5AFCA}"/>
          </ac:spMkLst>
        </pc:spChg>
        <pc:picChg chg="add mod">
          <ac:chgData name="Katherine Mesa" userId="dd7b0dd6-7f91-4ded-8476-0723d8004cb7" providerId="ADAL" clId="{8363306A-C557-4E83-82E1-879FC27AE5D2}" dt="2023-11-12T16:06:54.485" v="3325"/>
          <ac:picMkLst>
            <pc:docMk/>
            <pc:sldMk cId="450298663" sldId="417"/>
            <ac:picMk id="8" creationId="{8CEE5896-BCA3-C025-44FB-1EA6B9D64499}"/>
          </ac:picMkLst>
        </pc:picChg>
        <pc:picChg chg="add del mod">
          <ac:chgData name="Katherine Mesa" userId="dd7b0dd6-7f91-4ded-8476-0723d8004cb7" providerId="ADAL" clId="{8363306A-C557-4E83-82E1-879FC27AE5D2}" dt="2023-11-10T01:32:20.049" v="2487" actId="478"/>
          <ac:picMkLst>
            <pc:docMk/>
            <pc:sldMk cId="450298663" sldId="417"/>
            <ac:picMk id="28" creationId="{D5899F80-C1D9-B7FD-72D7-1A076C475F8F}"/>
          </ac:picMkLst>
        </pc:picChg>
        <pc:picChg chg="add del mod">
          <ac:chgData name="Katherine Mesa" userId="dd7b0dd6-7f91-4ded-8476-0723d8004cb7" providerId="ADAL" clId="{8363306A-C557-4E83-82E1-879FC27AE5D2}" dt="2023-11-10T01:32:11.865" v="2479" actId="21"/>
          <ac:picMkLst>
            <pc:docMk/>
            <pc:sldMk cId="450298663" sldId="417"/>
            <ac:picMk id="29" creationId="{7C603447-4FBB-4C68-4E81-1C84CAF939EF}"/>
          </ac:picMkLst>
        </pc:picChg>
        <pc:picChg chg="add del mod">
          <ac:chgData name="Katherine Mesa" userId="dd7b0dd6-7f91-4ded-8476-0723d8004cb7" providerId="ADAL" clId="{8363306A-C557-4E83-82E1-879FC27AE5D2}" dt="2023-11-10T01:32:18.970" v="2485" actId="478"/>
          <ac:picMkLst>
            <pc:docMk/>
            <pc:sldMk cId="450298663" sldId="417"/>
            <ac:picMk id="31" creationId="{F247D4D5-CFDC-70A1-67C0-88615350F875}"/>
          </ac:picMkLst>
        </pc:picChg>
        <pc:picChg chg="add del mod">
          <ac:chgData name="Katherine Mesa" userId="dd7b0dd6-7f91-4ded-8476-0723d8004cb7" providerId="ADAL" clId="{8363306A-C557-4E83-82E1-879FC27AE5D2}" dt="2023-11-10T01:32:19.493" v="2486" actId="478"/>
          <ac:picMkLst>
            <pc:docMk/>
            <pc:sldMk cId="450298663" sldId="417"/>
            <ac:picMk id="33" creationId="{D396A291-FB2E-F031-0C3B-DE7DA4DFDECE}"/>
          </ac:picMkLst>
        </pc:picChg>
        <pc:picChg chg="add del mod">
          <ac:chgData name="Katherine Mesa" userId="dd7b0dd6-7f91-4ded-8476-0723d8004cb7" providerId="ADAL" clId="{8363306A-C557-4E83-82E1-879FC27AE5D2}" dt="2023-11-10T01:32:18.243" v="2484" actId="478"/>
          <ac:picMkLst>
            <pc:docMk/>
            <pc:sldMk cId="450298663" sldId="417"/>
            <ac:picMk id="35" creationId="{18456301-3A51-791F-DBCD-4595202B987E}"/>
          </ac:picMkLst>
        </pc:picChg>
        <pc:picChg chg="add mod">
          <ac:chgData name="Katherine Mesa" userId="dd7b0dd6-7f91-4ded-8476-0723d8004cb7" providerId="ADAL" clId="{8363306A-C557-4E83-82E1-879FC27AE5D2}" dt="2023-11-10T01:32:27.190" v="2490" actId="1076"/>
          <ac:picMkLst>
            <pc:docMk/>
            <pc:sldMk cId="450298663" sldId="417"/>
            <ac:picMk id="48" creationId="{EA6FA946-5822-ED93-ADA2-A359CACC3075}"/>
          </ac:picMkLst>
        </pc:picChg>
        <pc:picChg chg="add mod">
          <ac:chgData name="Katherine Mesa" userId="dd7b0dd6-7f91-4ded-8476-0723d8004cb7" providerId="ADAL" clId="{8363306A-C557-4E83-82E1-879FC27AE5D2}" dt="2023-11-10T01:32:09.683" v="2478" actId="1076"/>
          <ac:picMkLst>
            <pc:docMk/>
            <pc:sldMk cId="450298663" sldId="417"/>
            <ac:picMk id="49" creationId="{80B0B528-4ABE-E115-D2CA-47E36FF19FA2}"/>
          </ac:picMkLst>
        </pc:picChg>
        <pc:picChg chg="add del mod">
          <ac:chgData name="Katherine Mesa" userId="dd7b0dd6-7f91-4ded-8476-0723d8004cb7" providerId="ADAL" clId="{8363306A-C557-4E83-82E1-879FC27AE5D2}" dt="2023-11-10T01:33:21.092" v="2519" actId="14100"/>
          <ac:picMkLst>
            <pc:docMk/>
            <pc:sldMk cId="450298663" sldId="417"/>
            <ac:picMk id="51" creationId="{B22F17CC-C5A5-CAA9-64B5-336C6EB0C272}"/>
          </ac:picMkLst>
        </pc:picChg>
        <pc:picChg chg="add mod">
          <ac:chgData name="Katherine Mesa" userId="dd7b0dd6-7f91-4ded-8476-0723d8004cb7" providerId="ADAL" clId="{8363306A-C557-4E83-82E1-879FC27AE5D2}" dt="2023-11-10T01:32:37.102" v="2497" actId="1076"/>
          <ac:picMkLst>
            <pc:docMk/>
            <pc:sldMk cId="450298663" sldId="417"/>
            <ac:picMk id="52" creationId="{19F5775D-CAD0-6726-FFBE-54523824EAB8}"/>
          </ac:picMkLst>
        </pc:picChg>
        <pc:picChg chg="add del mod">
          <ac:chgData name="Katherine Mesa" userId="dd7b0dd6-7f91-4ded-8476-0723d8004cb7" providerId="ADAL" clId="{8363306A-C557-4E83-82E1-879FC27AE5D2}" dt="2023-11-10T01:32:57.208" v="2509" actId="21"/>
          <ac:picMkLst>
            <pc:docMk/>
            <pc:sldMk cId="450298663" sldId="417"/>
            <ac:picMk id="55" creationId="{283713E4-1C09-E8D2-0217-67618B784388}"/>
          </ac:picMkLst>
        </pc:picChg>
        <pc:picChg chg="add mod">
          <ac:chgData name="Katherine Mesa" userId="dd7b0dd6-7f91-4ded-8476-0723d8004cb7" providerId="ADAL" clId="{8363306A-C557-4E83-82E1-879FC27AE5D2}" dt="2023-11-10T01:33:07.833" v="2515" actId="1076"/>
          <ac:picMkLst>
            <pc:docMk/>
            <pc:sldMk cId="450298663" sldId="417"/>
            <ac:picMk id="60" creationId="{C0F8CE23-FA0D-A3B6-97A7-2A6D0351D43A}"/>
          </ac:picMkLst>
        </pc:picChg>
        <pc:cxnChg chg="add mod">
          <ac:chgData name="Katherine Mesa" userId="dd7b0dd6-7f91-4ded-8476-0723d8004cb7" providerId="ADAL" clId="{8363306A-C557-4E83-82E1-879FC27AE5D2}" dt="2023-11-10T01:28:16.665" v="2424"/>
          <ac:cxnSpMkLst>
            <pc:docMk/>
            <pc:sldMk cId="450298663" sldId="417"/>
            <ac:cxnSpMk id="4" creationId="{5C5D15FA-FB86-AE23-B570-D3CEEF6D524E}"/>
          </ac:cxnSpMkLst>
        </pc:cxnChg>
        <pc:cxnChg chg="add del mod">
          <ac:chgData name="Katherine Mesa" userId="dd7b0dd6-7f91-4ded-8476-0723d8004cb7" providerId="ADAL" clId="{8363306A-C557-4E83-82E1-879FC27AE5D2}" dt="2023-11-10T01:30:07.302" v="2438" actId="11529"/>
          <ac:cxnSpMkLst>
            <pc:docMk/>
            <pc:sldMk cId="450298663" sldId="417"/>
            <ac:cxnSpMk id="11" creationId="{FC55CC0C-60EB-77AB-287D-ECE71F409C54}"/>
          </ac:cxnSpMkLst>
        </pc:cxnChg>
        <pc:cxnChg chg="add del mod">
          <ac:chgData name="Katherine Mesa" userId="dd7b0dd6-7f91-4ded-8476-0723d8004cb7" providerId="ADAL" clId="{8363306A-C557-4E83-82E1-879FC27AE5D2}" dt="2023-11-10T01:30:17.778" v="2442" actId="11529"/>
          <ac:cxnSpMkLst>
            <pc:docMk/>
            <pc:sldMk cId="450298663" sldId="417"/>
            <ac:cxnSpMk id="22" creationId="{E8E44F67-8253-D4AE-82AC-3DC5F4748B09}"/>
          </ac:cxnSpMkLst>
        </pc:cxnChg>
        <pc:cxnChg chg="del">
          <ac:chgData name="Katherine Mesa" userId="dd7b0dd6-7f91-4ded-8476-0723d8004cb7" providerId="ADAL" clId="{8363306A-C557-4E83-82E1-879FC27AE5D2}" dt="2023-11-10T01:27:59.092" v="2416" actId="478"/>
          <ac:cxnSpMkLst>
            <pc:docMk/>
            <pc:sldMk cId="450298663" sldId="417"/>
            <ac:cxnSpMk id="34" creationId="{8260D3D2-3F75-94AA-55C4-B76AD1A0EC06}"/>
          </ac:cxnSpMkLst>
        </pc:cxnChg>
        <pc:cxnChg chg="del">
          <ac:chgData name="Katherine Mesa" userId="dd7b0dd6-7f91-4ded-8476-0723d8004cb7" providerId="ADAL" clId="{8363306A-C557-4E83-82E1-879FC27AE5D2}" dt="2023-11-10T01:27:17.169" v="2406" actId="478"/>
          <ac:cxnSpMkLst>
            <pc:docMk/>
            <pc:sldMk cId="450298663" sldId="417"/>
            <ac:cxnSpMk id="59" creationId="{AAE2485E-A5C6-0E25-DCF3-EE2F38524985}"/>
          </ac:cxnSpMkLst>
        </pc:cxnChg>
      </pc:sldChg>
      <pc:sldChg chg="addSp delSp modSp add del mod">
        <pc:chgData name="Katherine Mesa" userId="dd7b0dd6-7f91-4ded-8476-0723d8004cb7" providerId="ADAL" clId="{8363306A-C557-4E83-82E1-879FC27AE5D2}" dt="2023-11-10T01:33:40.973" v="2523" actId="2696"/>
        <pc:sldMkLst>
          <pc:docMk/>
          <pc:sldMk cId="2610402345" sldId="418"/>
        </pc:sldMkLst>
        <pc:spChg chg="add mod">
          <ac:chgData name="Katherine Mesa" userId="dd7b0dd6-7f91-4ded-8476-0723d8004cb7" providerId="ADAL" clId="{8363306A-C557-4E83-82E1-879FC27AE5D2}" dt="2023-11-10T01:28:17.590" v="2425"/>
          <ac:spMkLst>
            <pc:docMk/>
            <pc:sldMk cId="2610402345" sldId="418"/>
            <ac:spMk id="2" creationId="{E37D1608-52B4-3216-89B7-7493CB90C0B0}"/>
          </ac:spMkLst>
        </pc:spChg>
        <pc:spChg chg="del">
          <ac:chgData name="Katherine Mesa" userId="dd7b0dd6-7f91-4ded-8476-0723d8004cb7" providerId="ADAL" clId="{8363306A-C557-4E83-82E1-879FC27AE5D2}" dt="2023-11-10T01:28:03.809" v="2419" actId="478"/>
          <ac:spMkLst>
            <pc:docMk/>
            <pc:sldMk cId="2610402345" sldId="418"/>
            <ac:spMk id="32" creationId="{DCAF3086-227A-ECF3-5F96-0FFA3688CAAF}"/>
          </ac:spMkLst>
        </pc:spChg>
        <pc:cxnChg chg="add mod">
          <ac:chgData name="Katherine Mesa" userId="dd7b0dd6-7f91-4ded-8476-0723d8004cb7" providerId="ADAL" clId="{8363306A-C557-4E83-82E1-879FC27AE5D2}" dt="2023-11-10T01:28:17.590" v="2425"/>
          <ac:cxnSpMkLst>
            <pc:docMk/>
            <pc:sldMk cId="2610402345" sldId="418"/>
            <ac:cxnSpMk id="4" creationId="{92235BE2-3640-E989-707A-DF85EB3D4ED3}"/>
          </ac:cxnSpMkLst>
        </pc:cxnChg>
        <pc:cxnChg chg="del">
          <ac:chgData name="Katherine Mesa" userId="dd7b0dd6-7f91-4ded-8476-0723d8004cb7" providerId="ADAL" clId="{8363306A-C557-4E83-82E1-879FC27AE5D2}" dt="2023-11-10T01:28:02.042" v="2418" actId="478"/>
          <ac:cxnSpMkLst>
            <pc:docMk/>
            <pc:sldMk cId="2610402345" sldId="418"/>
            <ac:cxnSpMk id="34" creationId="{8260D3D2-3F75-94AA-55C4-B76AD1A0EC06}"/>
          </ac:cxnSpMkLst>
        </pc:cxnChg>
      </pc:sldChg>
      <pc:sldChg chg="addSp delSp modSp add mod">
        <pc:chgData name="Katherine Mesa" userId="dd7b0dd6-7f91-4ded-8476-0723d8004cb7" providerId="ADAL" clId="{8363306A-C557-4E83-82E1-879FC27AE5D2}" dt="2023-11-12T16:06:55.133" v="3326"/>
        <pc:sldMkLst>
          <pc:docMk/>
          <pc:sldMk cId="1188269539" sldId="419"/>
        </pc:sldMkLst>
        <pc:spChg chg="add mod">
          <ac:chgData name="Katherine Mesa" userId="dd7b0dd6-7f91-4ded-8476-0723d8004cb7" providerId="ADAL" clId="{8363306A-C557-4E83-82E1-879FC27AE5D2}" dt="2023-11-12T15:59:13.803" v="3263"/>
          <ac:spMkLst>
            <pc:docMk/>
            <pc:sldMk cId="1188269539" sldId="419"/>
            <ac:spMk id="5" creationId="{48F60F4A-031E-6ECB-5166-E006C055D438}"/>
          </ac:spMkLst>
        </pc:spChg>
        <pc:spChg chg="add del mod">
          <ac:chgData name="Katherine Mesa" userId="dd7b0dd6-7f91-4ded-8476-0723d8004cb7" providerId="ADAL" clId="{8363306A-C557-4E83-82E1-879FC27AE5D2}" dt="2023-11-10T01:35:10.776" v="2524" actId="478"/>
          <ac:spMkLst>
            <pc:docMk/>
            <pc:sldMk cId="1188269539" sldId="419"/>
            <ac:spMk id="5" creationId="{B21CEC14-540B-4673-5212-9A9F7F1D4F48}"/>
          </ac:spMkLst>
        </pc:spChg>
        <pc:spChg chg="add mod">
          <ac:chgData name="Katherine Mesa" userId="dd7b0dd6-7f91-4ded-8476-0723d8004cb7" providerId="ADAL" clId="{8363306A-C557-4E83-82E1-879FC27AE5D2}" dt="2023-11-10T01:35:22.330" v="2538" actId="113"/>
          <ac:spMkLst>
            <pc:docMk/>
            <pc:sldMk cId="1188269539" sldId="419"/>
            <ac:spMk id="11" creationId="{C6F6ACB9-E996-7A3B-9D8D-8D04A4AB6634}"/>
          </ac:spMkLst>
        </pc:spChg>
        <pc:picChg chg="add mod">
          <ac:chgData name="Katherine Mesa" userId="dd7b0dd6-7f91-4ded-8476-0723d8004cb7" providerId="ADAL" clId="{8363306A-C557-4E83-82E1-879FC27AE5D2}" dt="2023-11-12T16:06:55.133" v="3326"/>
          <ac:picMkLst>
            <pc:docMk/>
            <pc:sldMk cId="1188269539" sldId="419"/>
            <ac:picMk id="13" creationId="{B81DDB61-D86D-17B5-2B59-B2B699A86D0C}"/>
          </ac:picMkLst>
        </pc:picChg>
        <pc:cxnChg chg="add mod">
          <ac:chgData name="Katherine Mesa" userId="dd7b0dd6-7f91-4ded-8476-0723d8004cb7" providerId="ADAL" clId="{8363306A-C557-4E83-82E1-879FC27AE5D2}" dt="2023-11-10T01:33:38.728" v="2522"/>
          <ac:cxnSpMkLst>
            <pc:docMk/>
            <pc:sldMk cId="1188269539" sldId="419"/>
            <ac:cxnSpMk id="8" creationId="{499077E6-7BD1-00F8-F85C-DE1B31067561}"/>
          </ac:cxnSpMkLst>
        </pc:cxnChg>
      </pc:sldChg>
      <pc:sldChg chg="addSp delSp modSp add del mod modShow">
        <pc:chgData name="Katherine Mesa" userId="dd7b0dd6-7f91-4ded-8476-0723d8004cb7" providerId="ADAL" clId="{8363306A-C557-4E83-82E1-879FC27AE5D2}" dt="2023-11-12T15:56:52.753" v="3172" actId="2696"/>
        <pc:sldMkLst>
          <pc:docMk/>
          <pc:sldMk cId="1582597460" sldId="420"/>
        </pc:sldMkLst>
        <pc:spChg chg="mod">
          <ac:chgData name="Katherine Mesa" userId="dd7b0dd6-7f91-4ded-8476-0723d8004cb7" providerId="ADAL" clId="{8363306A-C557-4E83-82E1-879FC27AE5D2}" dt="2023-11-10T01:37:31.937" v="2558" actId="1076"/>
          <ac:spMkLst>
            <pc:docMk/>
            <pc:sldMk cId="1582597460" sldId="420"/>
            <ac:spMk id="5" creationId="{C7E91482-6119-D665-1B34-DC438710EBB5}"/>
          </ac:spMkLst>
        </pc:spChg>
        <pc:spChg chg="mod">
          <ac:chgData name="Katherine Mesa" userId="dd7b0dd6-7f91-4ded-8476-0723d8004cb7" providerId="ADAL" clId="{8363306A-C557-4E83-82E1-879FC27AE5D2}" dt="2023-11-10T01:42:45.418" v="2603" actId="207"/>
          <ac:spMkLst>
            <pc:docMk/>
            <pc:sldMk cId="1582597460" sldId="420"/>
            <ac:spMk id="8" creationId="{EC69CF59-6CE2-9A64-DFF7-386CEEBF2035}"/>
          </ac:spMkLst>
        </pc:spChg>
        <pc:spChg chg="mod">
          <ac:chgData name="Katherine Mesa" userId="dd7b0dd6-7f91-4ded-8476-0723d8004cb7" providerId="ADAL" clId="{8363306A-C557-4E83-82E1-879FC27AE5D2}" dt="2023-11-10T01:42:48.510" v="2604" actId="207"/>
          <ac:spMkLst>
            <pc:docMk/>
            <pc:sldMk cId="1582597460" sldId="420"/>
            <ac:spMk id="9" creationId="{CC44ED08-52EE-5238-E37A-8C427E080C6E}"/>
          </ac:spMkLst>
        </pc:spChg>
        <pc:spChg chg="mod">
          <ac:chgData name="Katherine Mesa" userId="dd7b0dd6-7f91-4ded-8476-0723d8004cb7" providerId="ADAL" clId="{8363306A-C557-4E83-82E1-879FC27AE5D2}" dt="2023-11-10T01:41:47.294" v="2596"/>
          <ac:spMkLst>
            <pc:docMk/>
            <pc:sldMk cId="1582597460" sldId="420"/>
            <ac:spMk id="10" creationId="{742E8028-31DA-9B3E-9E92-4D876AD93509}"/>
          </ac:spMkLst>
        </pc:spChg>
        <pc:spChg chg="mod">
          <ac:chgData name="Katherine Mesa" userId="dd7b0dd6-7f91-4ded-8476-0723d8004cb7" providerId="ADAL" clId="{8363306A-C557-4E83-82E1-879FC27AE5D2}" dt="2023-11-10T01:43:25.210" v="2612" actId="207"/>
          <ac:spMkLst>
            <pc:docMk/>
            <pc:sldMk cId="1582597460" sldId="420"/>
            <ac:spMk id="11" creationId="{DA2765FE-9B9D-A608-78B6-EBD07A315F6B}"/>
          </ac:spMkLst>
        </pc:spChg>
        <pc:spChg chg="mod">
          <ac:chgData name="Katherine Mesa" userId="dd7b0dd6-7f91-4ded-8476-0723d8004cb7" providerId="ADAL" clId="{8363306A-C557-4E83-82E1-879FC27AE5D2}" dt="2023-11-10T01:43:14.809" v="2610" actId="207"/>
          <ac:spMkLst>
            <pc:docMk/>
            <pc:sldMk cId="1582597460" sldId="420"/>
            <ac:spMk id="12" creationId="{527DB57E-89E1-1A1E-A78A-668FB20A5ABC}"/>
          </ac:spMkLst>
        </pc:spChg>
        <pc:spChg chg="mod">
          <ac:chgData name="Katherine Mesa" userId="dd7b0dd6-7f91-4ded-8476-0723d8004cb7" providerId="ADAL" clId="{8363306A-C557-4E83-82E1-879FC27AE5D2}" dt="2023-11-10T01:43:17.867" v="2611" actId="207"/>
          <ac:spMkLst>
            <pc:docMk/>
            <pc:sldMk cId="1582597460" sldId="420"/>
            <ac:spMk id="13" creationId="{1A098C52-1F26-09AE-0F69-ACC96C672969}"/>
          </ac:spMkLst>
        </pc:spChg>
        <pc:spChg chg="mod">
          <ac:chgData name="Katherine Mesa" userId="dd7b0dd6-7f91-4ded-8476-0723d8004cb7" providerId="ADAL" clId="{8363306A-C557-4E83-82E1-879FC27AE5D2}" dt="2023-11-10T01:42:53.897" v="2605" actId="207"/>
          <ac:spMkLst>
            <pc:docMk/>
            <pc:sldMk cId="1582597460" sldId="420"/>
            <ac:spMk id="15" creationId="{141B7EC4-8C18-6C00-BC83-B100D87A991F}"/>
          </ac:spMkLst>
        </pc:spChg>
        <pc:spChg chg="mod">
          <ac:chgData name="Katherine Mesa" userId="dd7b0dd6-7f91-4ded-8476-0723d8004cb7" providerId="ADAL" clId="{8363306A-C557-4E83-82E1-879FC27AE5D2}" dt="2023-11-10T01:42:56.607" v="2606" actId="207"/>
          <ac:spMkLst>
            <pc:docMk/>
            <pc:sldMk cId="1582597460" sldId="420"/>
            <ac:spMk id="16" creationId="{C1B61F9D-A766-AD4E-789B-77168E3A4ACB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17" creationId="{68CD9F4E-55C1-54DC-93B1-7615082D4B03}"/>
          </ac:spMkLst>
        </pc:spChg>
        <pc:spChg chg="mod">
          <ac:chgData name="Katherine Mesa" userId="dd7b0dd6-7f91-4ded-8476-0723d8004cb7" providerId="ADAL" clId="{8363306A-C557-4E83-82E1-879FC27AE5D2}" dt="2023-11-10T01:44:12.761" v="2620" actId="207"/>
          <ac:spMkLst>
            <pc:docMk/>
            <pc:sldMk cId="1582597460" sldId="420"/>
            <ac:spMk id="18" creationId="{FDF65285-DB6F-FB82-2591-DE8D305B21CA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19" creationId="{892051B0-FAC7-8D58-6F72-662CA347BAD6}"/>
          </ac:spMkLst>
        </pc:spChg>
        <pc:spChg chg="mod">
          <ac:chgData name="Katherine Mesa" userId="dd7b0dd6-7f91-4ded-8476-0723d8004cb7" providerId="ADAL" clId="{8363306A-C557-4E83-82E1-879FC27AE5D2}" dt="2023-11-10T01:43:33.678" v="2613" actId="207"/>
          <ac:spMkLst>
            <pc:docMk/>
            <pc:sldMk cId="1582597460" sldId="420"/>
            <ac:spMk id="20" creationId="{45DE35A3-0D3A-157E-F915-ACE3E4334EA1}"/>
          </ac:spMkLst>
        </pc:spChg>
        <pc:spChg chg="mod">
          <ac:chgData name="Katherine Mesa" userId="dd7b0dd6-7f91-4ded-8476-0723d8004cb7" providerId="ADAL" clId="{8363306A-C557-4E83-82E1-879FC27AE5D2}" dt="2023-11-10T01:44:57.074" v="2626" actId="1076"/>
          <ac:spMkLst>
            <pc:docMk/>
            <pc:sldMk cId="1582597460" sldId="420"/>
            <ac:spMk id="21" creationId="{17346CBF-9ED6-030D-9A6B-A3D2A94D9532}"/>
          </ac:spMkLst>
        </pc:spChg>
        <pc:spChg chg="mod">
          <ac:chgData name="Katherine Mesa" userId="dd7b0dd6-7f91-4ded-8476-0723d8004cb7" providerId="ADAL" clId="{8363306A-C557-4E83-82E1-879FC27AE5D2}" dt="2023-11-10T01:43:05.993" v="2608" actId="207"/>
          <ac:spMkLst>
            <pc:docMk/>
            <pc:sldMk cId="1582597460" sldId="420"/>
            <ac:spMk id="22" creationId="{5EE1653F-CFF5-F756-5B92-3A76C6C1C141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23" creationId="{ED151200-2BD4-2D50-2E20-C0A1A1EB5443}"/>
          </ac:spMkLst>
        </pc:spChg>
        <pc:spChg chg="mod">
          <ac:chgData name="Katherine Mesa" userId="dd7b0dd6-7f91-4ded-8476-0723d8004cb7" providerId="ADAL" clId="{8363306A-C557-4E83-82E1-879FC27AE5D2}" dt="2023-11-10T01:44:37.025" v="2622" actId="207"/>
          <ac:spMkLst>
            <pc:docMk/>
            <pc:sldMk cId="1582597460" sldId="420"/>
            <ac:spMk id="24" creationId="{CCFBB6E4-340B-8893-B76A-01F462957467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25" creationId="{5D5FC663-D99F-FA84-7C7E-E3215D94FF19}"/>
          </ac:spMkLst>
        </pc:spChg>
        <pc:spChg chg="mod">
          <ac:chgData name="Katherine Mesa" userId="dd7b0dd6-7f91-4ded-8476-0723d8004cb7" providerId="ADAL" clId="{8363306A-C557-4E83-82E1-879FC27AE5D2}" dt="2023-11-10T01:43:39.609" v="2614" actId="207"/>
          <ac:spMkLst>
            <pc:docMk/>
            <pc:sldMk cId="1582597460" sldId="420"/>
            <ac:spMk id="26" creationId="{2514C17F-829C-23DF-1943-51E2A962F387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27" creationId="{7A8197C1-8D7F-EC93-6831-ACC0B0894F2A}"/>
          </ac:spMkLst>
        </pc:spChg>
        <pc:spChg chg="mod">
          <ac:chgData name="Katherine Mesa" userId="dd7b0dd6-7f91-4ded-8476-0723d8004cb7" providerId="ADAL" clId="{8363306A-C557-4E83-82E1-879FC27AE5D2}" dt="2023-11-10T01:43:46.673" v="2616" actId="207"/>
          <ac:spMkLst>
            <pc:docMk/>
            <pc:sldMk cId="1582597460" sldId="420"/>
            <ac:spMk id="28" creationId="{20BF3ABE-FB00-F130-47CA-BA4E8D908764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29" creationId="{10235F30-5EA8-8A80-AF49-232FD3F5C476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30" creationId="{0A79F242-0CA6-97F8-B33B-4A83674B9CBE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31" creationId="{1FB92F42-D993-53DA-93B2-33E860413283}"/>
          </ac:spMkLst>
        </pc:spChg>
        <pc:spChg chg="mod">
          <ac:chgData name="Katherine Mesa" userId="dd7b0dd6-7f91-4ded-8476-0723d8004cb7" providerId="ADAL" clId="{8363306A-C557-4E83-82E1-879FC27AE5D2}" dt="2023-11-10T01:43:44.401" v="2615" actId="207"/>
          <ac:spMkLst>
            <pc:docMk/>
            <pc:sldMk cId="1582597460" sldId="420"/>
            <ac:spMk id="32" creationId="{73C57022-D565-5E8E-C5D9-0CB3C6DE652E}"/>
          </ac:spMkLst>
        </pc:spChg>
        <pc:spChg chg="mod">
          <ac:chgData name="Katherine Mesa" userId="dd7b0dd6-7f91-4ded-8476-0723d8004cb7" providerId="ADAL" clId="{8363306A-C557-4E83-82E1-879FC27AE5D2}" dt="2023-11-10T01:44:48.898" v="2623" actId="207"/>
          <ac:spMkLst>
            <pc:docMk/>
            <pc:sldMk cId="1582597460" sldId="420"/>
            <ac:spMk id="33" creationId="{918E0A73-3B93-D1DC-CF52-C585E707CE50}"/>
          </ac:spMkLst>
        </pc:spChg>
        <pc:spChg chg="mod">
          <ac:chgData name="Katherine Mesa" userId="dd7b0dd6-7f91-4ded-8476-0723d8004cb7" providerId="ADAL" clId="{8363306A-C557-4E83-82E1-879FC27AE5D2}" dt="2023-11-10T01:44:06.260" v="2618" actId="207"/>
          <ac:spMkLst>
            <pc:docMk/>
            <pc:sldMk cId="1582597460" sldId="420"/>
            <ac:spMk id="34" creationId="{E291DE9E-6E6D-17D7-D21B-83E9FF24D715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35" creationId="{6B2B5FC4-82EE-3F12-6774-FE9AAAFDFB30}"/>
          </ac:spMkLst>
        </pc:spChg>
        <pc:spChg chg="mod">
          <ac:chgData name="Katherine Mesa" userId="dd7b0dd6-7f91-4ded-8476-0723d8004cb7" providerId="ADAL" clId="{8363306A-C557-4E83-82E1-879FC27AE5D2}" dt="2023-11-10T01:44:51.714" v="2624" actId="207"/>
          <ac:spMkLst>
            <pc:docMk/>
            <pc:sldMk cId="1582597460" sldId="420"/>
            <ac:spMk id="36" creationId="{226E06C1-DBDA-1962-F0FA-D38407FEDB04}"/>
          </ac:spMkLst>
        </pc:spChg>
        <pc:spChg chg="mod">
          <ac:chgData name="Katherine Mesa" userId="dd7b0dd6-7f91-4ded-8476-0723d8004cb7" providerId="ADAL" clId="{8363306A-C557-4E83-82E1-879FC27AE5D2}" dt="2023-11-10T01:41:58.073" v="2598"/>
          <ac:spMkLst>
            <pc:docMk/>
            <pc:sldMk cId="1582597460" sldId="420"/>
            <ac:spMk id="37" creationId="{E66A5467-6CC7-E531-EE61-EBA58A2088C2}"/>
          </ac:spMkLst>
        </pc:spChg>
        <pc:spChg chg="mod">
          <ac:chgData name="Katherine Mesa" userId="dd7b0dd6-7f91-4ded-8476-0723d8004cb7" providerId="ADAL" clId="{8363306A-C557-4E83-82E1-879FC27AE5D2}" dt="2023-11-10T01:44:08.737" v="2619" actId="207"/>
          <ac:spMkLst>
            <pc:docMk/>
            <pc:sldMk cId="1582597460" sldId="420"/>
            <ac:spMk id="38" creationId="{9F3FF2C7-07CA-D880-CB75-25B229911945}"/>
          </ac:spMkLst>
        </pc:spChg>
        <pc:grpChg chg="add mod">
          <ac:chgData name="Katherine Mesa" userId="dd7b0dd6-7f91-4ded-8476-0723d8004cb7" providerId="ADAL" clId="{8363306A-C557-4E83-82E1-879FC27AE5D2}" dt="2023-11-10T01:45:13.607" v="2627" actId="1076"/>
          <ac:grpSpMkLst>
            <pc:docMk/>
            <pc:sldMk cId="1582597460" sldId="420"/>
            <ac:grpSpMk id="7" creationId="{6AF4DCCE-9306-5D7D-A214-C4FA7F38B382}"/>
          </ac:grpSpMkLst>
        </pc:grpChg>
        <pc:grpChg chg="add mod">
          <ac:chgData name="Katherine Mesa" userId="dd7b0dd6-7f91-4ded-8476-0723d8004cb7" providerId="ADAL" clId="{8363306A-C557-4E83-82E1-879FC27AE5D2}" dt="2023-11-10T01:45:13.607" v="2627" actId="1076"/>
          <ac:grpSpMkLst>
            <pc:docMk/>
            <pc:sldMk cId="1582597460" sldId="420"/>
            <ac:grpSpMk id="14" creationId="{554926D2-FD48-D607-49A1-30F077D21B6F}"/>
          </ac:grpSpMkLst>
        </pc:grpChg>
        <pc:graphicFrameChg chg="add del mod modGraphic">
          <ac:chgData name="Katherine Mesa" userId="dd7b0dd6-7f91-4ded-8476-0723d8004cb7" providerId="ADAL" clId="{8363306A-C557-4E83-82E1-879FC27AE5D2}" dt="2023-11-10T01:39:13.534" v="2590" actId="478"/>
          <ac:graphicFrameMkLst>
            <pc:docMk/>
            <pc:sldMk cId="1582597460" sldId="420"/>
            <ac:graphicFrameMk id="2" creationId="{3493E51E-8CC8-0131-F2C5-B051B0B3FA8E}"/>
          </ac:graphicFrameMkLst>
        </pc:graphicFrameChg>
        <pc:graphicFrameChg chg="add del mod modGraphic">
          <ac:chgData name="Katherine Mesa" userId="dd7b0dd6-7f91-4ded-8476-0723d8004cb7" providerId="ADAL" clId="{8363306A-C557-4E83-82E1-879FC27AE5D2}" dt="2023-11-10T01:41:00.289" v="2595" actId="478"/>
          <ac:graphicFrameMkLst>
            <pc:docMk/>
            <pc:sldMk cId="1582597460" sldId="420"/>
            <ac:graphicFrameMk id="4" creationId="{AF5325AC-78CE-331C-7F43-646219E4C5DE}"/>
          </ac:graphicFrameMkLst>
        </pc:graphicFrameChg>
      </pc:sldChg>
      <pc:sldChg chg="addSp delSp modSp add mod">
        <pc:chgData name="Katherine Mesa" userId="dd7b0dd6-7f91-4ded-8476-0723d8004cb7" providerId="ADAL" clId="{8363306A-C557-4E83-82E1-879FC27AE5D2}" dt="2023-11-12T16:42:40.528" v="4024"/>
        <pc:sldMkLst>
          <pc:docMk/>
          <pc:sldMk cId="28636343" sldId="421"/>
        </pc:sldMkLst>
        <pc:spChg chg="add mod">
          <ac:chgData name="Katherine Mesa" userId="dd7b0dd6-7f91-4ded-8476-0723d8004cb7" providerId="ADAL" clId="{8363306A-C557-4E83-82E1-879FC27AE5D2}" dt="2023-11-12T16:31:34.320" v="3726"/>
          <ac:spMkLst>
            <pc:docMk/>
            <pc:sldMk cId="28636343" sldId="421"/>
            <ac:spMk id="2" creationId="{6D7056C3-869C-7E14-9A2F-F3966EC78E51}"/>
          </ac:spMkLst>
        </pc:spChg>
        <pc:spChg chg="mod">
          <ac:chgData name="Katherine Mesa" userId="dd7b0dd6-7f91-4ded-8476-0723d8004cb7" providerId="ADAL" clId="{8363306A-C557-4E83-82E1-879FC27AE5D2}" dt="2023-11-10T02:58:34.945" v="3139" actId="1076"/>
          <ac:spMkLst>
            <pc:docMk/>
            <pc:sldMk cId="28636343" sldId="421"/>
            <ac:spMk id="5" creationId="{C7E91482-6119-D665-1B34-DC438710EBB5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39" creationId="{C602CE16-CAAA-7910-5BEA-69E319157A5D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0" creationId="{4A633AFF-9890-362C-97BF-A2CCB1FB1CDC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1" creationId="{27EF46CC-17EB-EAD5-977A-0FF775532B9E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2" creationId="{23B1B044-C090-0784-83DD-DA3FE00041A6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3" creationId="{2C1AAF56-D581-455B-638F-4B446BAA1D00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4" creationId="{AA44838A-4B2A-5B7C-E16E-525861187FF4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5" creationId="{795F2B02-AFE2-C02B-9A1C-F7B41E000DD9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6" creationId="{583F54AF-6899-DA1E-0D9D-152FCF10603F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7" creationId="{39B5780B-17D7-2BA8-BB3A-F841B1AC719A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8" creationId="{E25C1E9E-2980-A88B-234A-84C1EFE281FC}"/>
          </ac:spMkLst>
        </pc:spChg>
        <pc:spChg chg="mod">
          <ac:chgData name="Katherine Mesa" userId="dd7b0dd6-7f91-4ded-8476-0723d8004cb7" providerId="ADAL" clId="{8363306A-C557-4E83-82E1-879FC27AE5D2}" dt="2023-11-10T01:57:15.505" v="2890" actId="18245"/>
          <ac:spMkLst>
            <pc:docMk/>
            <pc:sldMk cId="28636343" sldId="421"/>
            <ac:spMk id="49" creationId="{242A67E7-EC99-8D5C-C27D-23AD6572037C}"/>
          </ac:spMkLst>
        </pc:spChg>
        <pc:spChg chg="mod">
          <ac:chgData name="Katherine Mesa" userId="dd7b0dd6-7f91-4ded-8476-0723d8004cb7" providerId="ADAL" clId="{8363306A-C557-4E83-82E1-879FC27AE5D2}" dt="2023-11-10T01:57:13.532" v="2889" actId="18245"/>
          <ac:spMkLst>
            <pc:docMk/>
            <pc:sldMk cId="28636343" sldId="421"/>
            <ac:spMk id="50" creationId="{839A949C-B462-3991-2D6D-4089778867CB}"/>
          </ac:spMkLst>
        </pc:spChg>
        <pc:grpChg chg="mod">
          <ac:chgData name="Katherine Mesa" userId="dd7b0dd6-7f91-4ded-8476-0723d8004cb7" providerId="ADAL" clId="{8363306A-C557-4E83-82E1-879FC27AE5D2}" dt="2023-11-10T01:57:15.505" v="2890" actId="18245"/>
          <ac:grpSpMkLst>
            <pc:docMk/>
            <pc:sldMk cId="28636343" sldId="421"/>
            <ac:grpSpMk id="4" creationId="{6ED98FA5-D266-ABB4-E966-96F412C0FCE1}"/>
          </ac:grpSpMkLst>
        </pc:grpChg>
        <pc:grpChg chg="del">
          <ac:chgData name="Katherine Mesa" userId="dd7b0dd6-7f91-4ded-8476-0723d8004cb7" providerId="ADAL" clId="{8363306A-C557-4E83-82E1-879FC27AE5D2}" dt="2023-11-10T01:48:55.367" v="2633" actId="478"/>
          <ac:grpSpMkLst>
            <pc:docMk/>
            <pc:sldMk cId="28636343" sldId="421"/>
            <ac:grpSpMk id="7" creationId="{6AF4DCCE-9306-5D7D-A214-C4FA7F38B382}"/>
          </ac:grpSpMkLst>
        </pc:grpChg>
        <pc:grpChg chg="del">
          <ac:chgData name="Katherine Mesa" userId="dd7b0dd6-7f91-4ded-8476-0723d8004cb7" providerId="ADAL" clId="{8363306A-C557-4E83-82E1-879FC27AE5D2}" dt="2023-11-10T01:48:53.950" v="2632" actId="478"/>
          <ac:grpSpMkLst>
            <pc:docMk/>
            <pc:sldMk cId="28636343" sldId="421"/>
            <ac:grpSpMk id="14" creationId="{554926D2-FD48-D607-49A1-30F077D21B6F}"/>
          </ac:grpSpMkLst>
        </pc:grpChg>
        <pc:graphicFrameChg chg="add del mod modGraphic">
          <ac:chgData name="Katherine Mesa" userId="dd7b0dd6-7f91-4ded-8476-0723d8004cb7" providerId="ADAL" clId="{8363306A-C557-4E83-82E1-879FC27AE5D2}" dt="2023-11-10T02:00:33.016" v="2916" actId="478"/>
          <ac:graphicFrameMkLst>
            <pc:docMk/>
            <pc:sldMk cId="28636343" sldId="421"/>
            <ac:graphicFrameMk id="2" creationId="{A362292E-15BF-C5E5-2874-5E0BFF021412}"/>
          </ac:graphicFrameMkLst>
        </pc:graphicFrameChg>
        <pc:graphicFrameChg chg="add del modGraphic">
          <ac:chgData name="Katherine Mesa" userId="dd7b0dd6-7f91-4ded-8476-0723d8004cb7" providerId="ADAL" clId="{8363306A-C557-4E83-82E1-879FC27AE5D2}" dt="2023-11-10T02:00:54.381" v="2918" actId="478"/>
          <ac:graphicFrameMkLst>
            <pc:docMk/>
            <pc:sldMk cId="28636343" sldId="421"/>
            <ac:graphicFrameMk id="51" creationId="{D597D3F6-CE69-4F7C-32F6-EA39A60F234D}"/>
          </ac:graphicFrameMkLst>
        </pc:graphicFrameChg>
        <pc:graphicFrameChg chg="add mod modGraphic">
          <ac:chgData name="Katherine Mesa" userId="dd7b0dd6-7f91-4ded-8476-0723d8004cb7" providerId="ADAL" clId="{8363306A-C557-4E83-82E1-879FC27AE5D2}" dt="2023-11-12T16:42:40.528" v="4024"/>
          <ac:graphicFrameMkLst>
            <pc:docMk/>
            <pc:sldMk cId="28636343" sldId="421"/>
            <ac:graphicFrameMk id="52" creationId="{9CE7E2AA-2035-A8B0-14FA-EA0EF08BFA38}"/>
          </ac:graphicFrameMkLst>
        </pc:graphicFrameChg>
      </pc:sldChg>
      <pc:sldChg chg="addSp delSp modSp add mod">
        <pc:chgData name="Katherine Mesa" userId="dd7b0dd6-7f91-4ded-8476-0723d8004cb7" providerId="ADAL" clId="{8363306A-C557-4E83-82E1-879FC27AE5D2}" dt="2023-11-12T21:13:47.502" v="4140" actId="1076"/>
        <pc:sldMkLst>
          <pc:docMk/>
          <pc:sldMk cId="1162307843" sldId="422"/>
        </pc:sldMkLst>
        <pc:spChg chg="add del">
          <ac:chgData name="Katherine Mesa" userId="dd7b0dd6-7f91-4ded-8476-0723d8004cb7" providerId="ADAL" clId="{8363306A-C557-4E83-82E1-879FC27AE5D2}" dt="2023-11-10T02:06:59.166" v="3096" actId="22"/>
          <ac:spMkLst>
            <pc:docMk/>
            <pc:sldMk cId="1162307843" sldId="422"/>
            <ac:spMk id="4" creationId="{9B147A78-9EB5-B6BB-BB8E-F28251572411}"/>
          </ac:spMkLst>
        </pc:spChg>
        <pc:spChg chg="mod">
          <ac:chgData name="Katherine Mesa" userId="dd7b0dd6-7f91-4ded-8476-0723d8004cb7" providerId="ADAL" clId="{8363306A-C557-4E83-82E1-879FC27AE5D2}" dt="2023-11-10T02:06:19.251" v="3093" actId="313"/>
          <ac:spMkLst>
            <pc:docMk/>
            <pc:sldMk cId="1162307843" sldId="422"/>
            <ac:spMk id="5" creationId="{C7E91482-6119-D665-1B34-DC438710EBB5}"/>
          </ac:spMkLst>
        </pc:spChg>
        <pc:spChg chg="add mod ord">
          <ac:chgData name="Katherine Mesa" userId="dd7b0dd6-7f91-4ded-8476-0723d8004cb7" providerId="ADAL" clId="{8363306A-C557-4E83-82E1-879FC27AE5D2}" dt="2023-11-12T16:27:13.300" v="3660" actId="1076"/>
          <ac:spMkLst>
            <pc:docMk/>
            <pc:sldMk cId="1162307843" sldId="422"/>
            <ac:spMk id="13" creationId="{04A29945-6AFF-C29A-ADDF-FCF818B34737}"/>
          </ac:spMkLst>
        </pc:spChg>
        <pc:spChg chg="add mod ord">
          <ac:chgData name="Katherine Mesa" userId="dd7b0dd6-7f91-4ded-8476-0723d8004cb7" providerId="ADAL" clId="{8363306A-C557-4E83-82E1-879FC27AE5D2}" dt="2023-11-12T16:27:51.632" v="3673" actId="1076"/>
          <ac:spMkLst>
            <pc:docMk/>
            <pc:sldMk cId="1162307843" sldId="422"/>
            <ac:spMk id="14" creationId="{83454EF7-4DD9-8252-6F3B-144FA0D0A717}"/>
          </ac:spMkLst>
        </pc:spChg>
        <pc:spChg chg="add mod ord">
          <ac:chgData name="Katherine Mesa" userId="dd7b0dd6-7f91-4ded-8476-0723d8004cb7" providerId="ADAL" clId="{8363306A-C557-4E83-82E1-879FC27AE5D2}" dt="2023-11-12T16:27:21.980" v="3663" actId="1076"/>
          <ac:spMkLst>
            <pc:docMk/>
            <pc:sldMk cId="1162307843" sldId="422"/>
            <ac:spMk id="15" creationId="{626C99EB-6926-3477-B0B2-6BFEC01FCDFF}"/>
          </ac:spMkLst>
        </pc:spChg>
        <pc:spChg chg="add mod ord">
          <ac:chgData name="Katherine Mesa" userId="dd7b0dd6-7f91-4ded-8476-0723d8004cb7" providerId="ADAL" clId="{8363306A-C557-4E83-82E1-879FC27AE5D2}" dt="2023-11-12T16:27:25.614" v="3665" actId="1076"/>
          <ac:spMkLst>
            <pc:docMk/>
            <pc:sldMk cId="1162307843" sldId="422"/>
            <ac:spMk id="16" creationId="{536B8D28-0835-CE2B-1C19-7F914EC0B558}"/>
          </ac:spMkLst>
        </pc:spChg>
        <pc:spChg chg="add mod ord">
          <ac:chgData name="Katherine Mesa" userId="dd7b0dd6-7f91-4ded-8476-0723d8004cb7" providerId="ADAL" clId="{8363306A-C557-4E83-82E1-879FC27AE5D2}" dt="2023-11-12T16:27:31.901" v="3667" actId="1076"/>
          <ac:spMkLst>
            <pc:docMk/>
            <pc:sldMk cId="1162307843" sldId="422"/>
            <ac:spMk id="17" creationId="{BEA3AA2A-5798-8292-2205-8233EC6F8E7B}"/>
          </ac:spMkLst>
        </pc:spChg>
        <pc:spChg chg="add mod ord">
          <ac:chgData name="Katherine Mesa" userId="dd7b0dd6-7f91-4ded-8476-0723d8004cb7" providerId="ADAL" clId="{8363306A-C557-4E83-82E1-879FC27AE5D2}" dt="2023-11-12T16:27:02.010" v="3657" actId="167"/>
          <ac:spMkLst>
            <pc:docMk/>
            <pc:sldMk cId="1162307843" sldId="422"/>
            <ac:spMk id="18" creationId="{E2C1F759-8814-20B8-184C-2A9E3E25083B}"/>
          </ac:spMkLst>
        </pc:spChg>
        <pc:spChg chg="add mod ord">
          <ac:chgData name="Katherine Mesa" userId="dd7b0dd6-7f91-4ded-8476-0723d8004cb7" providerId="ADAL" clId="{8363306A-C557-4E83-82E1-879FC27AE5D2}" dt="2023-11-12T16:27:03.836" v="3658" actId="167"/>
          <ac:spMkLst>
            <pc:docMk/>
            <pc:sldMk cId="1162307843" sldId="422"/>
            <ac:spMk id="19" creationId="{42168394-3B1A-BC84-4D57-ADC70FECF24B}"/>
          </ac:spMkLst>
        </pc:spChg>
        <pc:spChg chg="add mod ord">
          <ac:chgData name="Katherine Mesa" userId="dd7b0dd6-7f91-4ded-8476-0723d8004cb7" providerId="ADAL" clId="{8363306A-C557-4E83-82E1-879FC27AE5D2}" dt="2023-11-12T16:27:37.959" v="3669" actId="1076"/>
          <ac:spMkLst>
            <pc:docMk/>
            <pc:sldMk cId="1162307843" sldId="422"/>
            <ac:spMk id="20" creationId="{6C877374-5985-D111-97E1-AE1156CFB249}"/>
          </ac:spMkLst>
        </pc:spChg>
        <pc:spChg chg="add mod">
          <ac:chgData name="Katherine Mesa" userId="dd7b0dd6-7f91-4ded-8476-0723d8004cb7" providerId="ADAL" clId="{8363306A-C557-4E83-82E1-879FC27AE5D2}" dt="2023-11-12T16:31:35.491" v="3727"/>
          <ac:spMkLst>
            <pc:docMk/>
            <pc:sldMk cId="1162307843" sldId="422"/>
            <ac:spMk id="21" creationId="{6B7D5CB2-0FFC-C584-2F9C-FEC001A2CCF5}"/>
          </ac:spMkLst>
        </pc:spChg>
        <pc:spChg chg="add mod">
          <ac:chgData name="Katherine Mesa" userId="dd7b0dd6-7f91-4ded-8476-0723d8004cb7" providerId="ADAL" clId="{8363306A-C557-4E83-82E1-879FC27AE5D2}" dt="2023-11-12T21:08:55.141" v="4056" actId="1076"/>
          <ac:spMkLst>
            <pc:docMk/>
            <pc:sldMk cId="1162307843" sldId="422"/>
            <ac:spMk id="23" creationId="{E91AF68B-A79C-B154-5E81-F07C0E3B2A74}"/>
          </ac:spMkLst>
        </pc:spChg>
        <pc:spChg chg="add mod">
          <ac:chgData name="Katherine Mesa" userId="dd7b0dd6-7f91-4ded-8476-0723d8004cb7" providerId="ADAL" clId="{8363306A-C557-4E83-82E1-879FC27AE5D2}" dt="2023-11-12T21:10:53.229" v="4087" actId="108"/>
          <ac:spMkLst>
            <pc:docMk/>
            <pc:sldMk cId="1162307843" sldId="422"/>
            <ac:spMk id="25" creationId="{8C378216-6BA6-0481-4276-698FB03D7878}"/>
          </ac:spMkLst>
        </pc:spChg>
        <pc:spChg chg="add mod">
          <ac:chgData name="Katherine Mesa" userId="dd7b0dd6-7f91-4ded-8476-0723d8004cb7" providerId="ADAL" clId="{8363306A-C557-4E83-82E1-879FC27AE5D2}" dt="2023-11-12T21:10:52.381" v="4086" actId="108"/>
          <ac:spMkLst>
            <pc:docMk/>
            <pc:sldMk cId="1162307843" sldId="422"/>
            <ac:spMk id="27" creationId="{E7AFCCF3-9513-A9A2-99D1-82F662BC9196}"/>
          </ac:spMkLst>
        </pc:spChg>
        <pc:spChg chg="add mod">
          <ac:chgData name="Katherine Mesa" userId="dd7b0dd6-7f91-4ded-8476-0723d8004cb7" providerId="ADAL" clId="{8363306A-C557-4E83-82E1-879FC27AE5D2}" dt="2023-11-12T21:10:59.468" v="4091" actId="1076"/>
          <ac:spMkLst>
            <pc:docMk/>
            <pc:sldMk cId="1162307843" sldId="422"/>
            <ac:spMk id="29" creationId="{E45CE3B3-C7D5-843C-DF1E-A6D447368810}"/>
          </ac:spMkLst>
        </pc:spChg>
        <pc:spChg chg="add mod">
          <ac:chgData name="Katherine Mesa" userId="dd7b0dd6-7f91-4ded-8476-0723d8004cb7" providerId="ADAL" clId="{8363306A-C557-4E83-82E1-879FC27AE5D2}" dt="2023-11-12T21:13:05.988" v="4127" actId="108"/>
          <ac:spMkLst>
            <pc:docMk/>
            <pc:sldMk cId="1162307843" sldId="422"/>
            <ac:spMk id="31" creationId="{BD26DACC-73C4-FA70-E05F-5E24A65C77D9}"/>
          </ac:spMkLst>
        </pc:spChg>
        <pc:spChg chg="add mod">
          <ac:chgData name="Katherine Mesa" userId="dd7b0dd6-7f91-4ded-8476-0723d8004cb7" providerId="ADAL" clId="{8363306A-C557-4E83-82E1-879FC27AE5D2}" dt="2023-11-12T21:12:26.687" v="4115" actId="1076"/>
          <ac:spMkLst>
            <pc:docMk/>
            <pc:sldMk cId="1162307843" sldId="422"/>
            <ac:spMk id="33" creationId="{2932365F-BC7E-35CF-E430-C4A3E32F6B2C}"/>
          </ac:spMkLst>
        </pc:spChg>
        <pc:spChg chg="add mod">
          <ac:chgData name="Katherine Mesa" userId="dd7b0dd6-7f91-4ded-8476-0723d8004cb7" providerId="ADAL" clId="{8363306A-C557-4E83-82E1-879FC27AE5D2}" dt="2023-11-12T21:13:04.755" v="4126" actId="108"/>
          <ac:spMkLst>
            <pc:docMk/>
            <pc:sldMk cId="1162307843" sldId="422"/>
            <ac:spMk id="35" creationId="{EB501962-E564-4F11-BDC1-C51E2664DCD9}"/>
          </ac:spMkLst>
        </pc:spChg>
        <pc:spChg chg="add mod">
          <ac:chgData name="Katherine Mesa" userId="dd7b0dd6-7f91-4ded-8476-0723d8004cb7" providerId="ADAL" clId="{8363306A-C557-4E83-82E1-879FC27AE5D2}" dt="2023-11-12T21:13:47.502" v="4140" actId="1076"/>
          <ac:spMkLst>
            <pc:docMk/>
            <pc:sldMk cId="1162307843" sldId="422"/>
            <ac:spMk id="37" creationId="{5E2A6421-9DD2-A314-90D1-98CB3D49757B}"/>
          </ac:spMkLst>
        </pc:spChg>
        <pc:graphicFrameChg chg="del">
          <ac:chgData name="Katherine Mesa" userId="dd7b0dd6-7f91-4ded-8476-0723d8004cb7" providerId="ADAL" clId="{8363306A-C557-4E83-82E1-879FC27AE5D2}" dt="2023-11-10T02:06:31.030" v="3094" actId="478"/>
          <ac:graphicFrameMkLst>
            <pc:docMk/>
            <pc:sldMk cId="1162307843" sldId="422"/>
            <ac:graphicFrameMk id="52" creationId="{9CE7E2AA-2035-A8B0-14FA-EA0EF08BFA38}"/>
          </ac:graphicFrameMkLst>
        </pc:graphicFrameChg>
        <pc:picChg chg="add mod">
          <ac:chgData name="Katherine Mesa" userId="dd7b0dd6-7f91-4ded-8476-0723d8004cb7" providerId="ADAL" clId="{8363306A-C557-4E83-82E1-879FC27AE5D2}" dt="2023-11-12T21:10:40.966" v="4080" actId="1076"/>
          <ac:picMkLst>
            <pc:docMk/>
            <pc:sldMk cId="1162307843" sldId="422"/>
            <ac:picMk id="2" creationId="{0412A07E-C5CC-13D6-D783-2BBC45E19C37}"/>
          </ac:picMkLst>
        </pc:picChg>
        <pc:picChg chg="add mod">
          <ac:chgData name="Katherine Mesa" userId="dd7b0dd6-7f91-4ded-8476-0723d8004cb7" providerId="ADAL" clId="{8363306A-C557-4E83-82E1-879FC27AE5D2}" dt="2023-11-12T21:10:20.851" v="4076" actId="1076"/>
          <ac:picMkLst>
            <pc:docMk/>
            <pc:sldMk cId="1162307843" sldId="422"/>
            <ac:picMk id="4" creationId="{385C559D-8717-B1FA-5711-24201CF79F6B}"/>
          </ac:picMkLst>
        </pc:picChg>
        <pc:picChg chg="add mod">
          <ac:chgData name="Katherine Mesa" userId="dd7b0dd6-7f91-4ded-8476-0723d8004cb7" providerId="ADAL" clId="{8363306A-C557-4E83-82E1-879FC27AE5D2}" dt="2023-11-12T21:10:23.176" v="4077" actId="1076"/>
          <ac:picMkLst>
            <pc:docMk/>
            <pc:sldMk cId="1162307843" sldId="422"/>
            <ac:picMk id="7" creationId="{7997C67A-82D2-0824-DC5F-0DD429B4859B}"/>
          </ac:picMkLst>
        </pc:picChg>
        <pc:picChg chg="add mod">
          <ac:chgData name="Katherine Mesa" userId="dd7b0dd6-7f91-4ded-8476-0723d8004cb7" providerId="ADAL" clId="{8363306A-C557-4E83-82E1-879FC27AE5D2}" dt="2023-11-12T21:11:13.445" v="4092" actId="1076"/>
          <ac:picMkLst>
            <pc:docMk/>
            <pc:sldMk cId="1162307843" sldId="422"/>
            <ac:picMk id="8" creationId="{05D5A744-F327-CB2B-FAF0-0379BD2F12B9}"/>
          </ac:picMkLst>
        </pc:picChg>
        <pc:picChg chg="add mod">
          <ac:chgData name="Katherine Mesa" userId="dd7b0dd6-7f91-4ded-8476-0723d8004cb7" providerId="ADAL" clId="{8363306A-C557-4E83-82E1-879FC27AE5D2}" dt="2023-11-12T21:11:19.542" v="4095" actId="1076"/>
          <ac:picMkLst>
            <pc:docMk/>
            <pc:sldMk cId="1162307843" sldId="422"/>
            <ac:picMk id="9" creationId="{7B1DB6BA-F14C-0DD1-FC22-286A798B260C}"/>
          </ac:picMkLst>
        </pc:picChg>
        <pc:picChg chg="add mod">
          <ac:chgData name="Katherine Mesa" userId="dd7b0dd6-7f91-4ded-8476-0723d8004cb7" providerId="ADAL" clId="{8363306A-C557-4E83-82E1-879FC27AE5D2}" dt="2023-11-12T21:11:18" v="4094" actId="1076"/>
          <ac:picMkLst>
            <pc:docMk/>
            <pc:sldMk cId="1162307843" sldId="422"/>
            <ac:picMk id="10" creationId="{558A9BAE-759A-5BA8-5394-E7C1563D2657}"/>
          </ac:picMkLst>
        </pc:picChg>
        <pc:picChg chg="add mod">
          <ac:chgData name="Katherine Mesa" userId="dd7b0dd6-7f91-4ded-8476-0723d8004cb7" providerId="ADAL" clId="{8363306A-C557-4E83-82E1-879FC27AE5D2}" dt="2023-11-12T21:11:15.837" v="4093" actId="1076"/>
          <ac:picMkLst>
            <pc:docMk/>
            <pc:sldMk cId="1162307843" sldId="422"/>
            <ac:picMk id="11" creationId="{B039AB9F-26F4-1DDB-7854-A4AE6397CCA0}"/>
          </ac:picMkLst>
        </pc:picChg>
        <pc:picChg chg="add mod">
          <ac:chgData name="Katherine Mesa" userId="dd7b0dd6-7f91-4ded-8476-0723d8004cb7" providerId="ADAL" clId="{8363306A-C557-4E83-82E1-879FC27AE5D2}" dt="2023-11-12T21:10:25.801" v="4078" actId="1076"/>
          <ac:picMkLst>
            <pc:docMk/>
            <pc:sldMk cId="1162307843" sldId="422"/>
            <ac:picMk id="12" creationId="{9AB3EE1D-44B9-7496-0226-46796636995C}"/>
          </ac:picMkLst>
        </pc:picChg>
      </pc:sldChg>
      <pc:sldChg chg="addSp delSp modSp add del mod">
        <pc:chgData name="Katherine Mesa" userId="dd7b0dd6-7f91-4ded-8476-0723d8004cb7" providerId="ADAL" clId="{8363306A-C557-4E83-82E1-879FC27AE5D2}" dt="2023-11-12T16:21:13.710" v="3528" actId="2696"/>
        <pc:sldMkLst>
          <pc:docMk/>
          <pc:sldMk cId="4151374861" sldId="423"/>
        </pc:sldMkLst>
        <pc:spChg chg="add del mod">
          <ac:chgData name="Katherine Mesa" userId="dd7b0dd6-7f91-4ded-8476-0723d8004cb7" providerId="ADAL" clId="{8363306A-C557-4E83-82E1-879FC27AE5D2}" dt="2023-11-12T16:01:42.550" v="3280"/>
          <ac:spMkLst>
            <pc:docMk/>
            <pc:sldMk cId="4151374861" sldId="423"/>
            <ac:spMk id="4" creationId="{AE9DD623-5B75-4637-29D8-0C45E03C707C}"/>
          </ac:spMkLst>
        </pc:spChg>
        <pc:spChg chg="mod">
          <ac:chgData name="Katherine Mesa" userId="dd7b0dd6-7f91-4ded-8476-0723d8004cb7" providerId="ADAL" clId="{8363306A-C557-4E83-82E1-879FC27AE5D2}" dt="2023-11-10T02:07:04.508" v="3103" actId="20577"/>
          <ac:spMkLst>
            <pc:docMk/>
            <pc:sldMk cId="4151374861" sldId="423"/>
            <ac:spMk id="5" creationId="{C7E91482-6119-D665-1B34-DC438710EBB5}"/>
          </ac:spMkLst>
        </pc:spChg>
        <pc:spChg chg="add del mod">
          <ac:chgData name="Katherine Mesa" userId="dd7b0dd6-7f91-4ded-8476-0723d8004cb7" providerId="ADAL" clId="{8363306A-C557-4E83-82E1-879FC27AE5D2}" dt="2023-11-12T16:01:42.550" v="3280"/>
          <ac:spMkLst>
            <pc:docMk/>
            <pc:sldMk cId="4151374861" sldId="423"/>
            <ac:spMk id="7" creationId="{57B291F0-9284-16E6-8A8C-32A30488285F}"/>
          </ac:spMkLst>
        </pc:spChg>
        <pc:spChg chg="add del mod">
          <ac:chgData name="Katherine Mesa" userId="dd7b0dd6-7f91-4ded-8476-0723d8004cb7" providerId="ADAL" clId="{8363306A-C557-4E83-82E1-879FC27AE5D2}" dt="2023-11-12T16:01:42.550" v="3280"/>
          <ac:spMkLst>
            <pc:docMk/>
            <pc:sldMk cId="4151374861" sldId="423"/>
            <ac:spMk id="8" creationId="{B1F001F6-4EB4-A09B-C6B9-91C56BC3791E}"/>
          </ac:spMkLst>
        </pc:spChg>
        <pc:spChg chg="add del mod">
          <ac:chgData name="Katherine Mesa" userId="dd7b0dd6-7f91-4ded-8476-0723d8004cb7" providerId="ADAL" clId="{8363306A-C557-4E83-82E1-879FC27AE5D2}" dt="2023-11-12T16:02:13.790" v="3286"/>
          <ac:spMkLst>
            <pc:docMk/>
            <pc:sldMk cId="4151374861" sldId="423"/>
            <ac:spMk id="9" creationId="{0E0788E2-510B-BFF5-75E1-EAEBED98B395}"/>
          </ac:spMkLst>
        </pc:spChg>
        <pc:spChg chg="add del mod">
          <ac:chgData name="Katherine Mesa" userId="dd7b0dd6-7f91-4ded-8476-0723d8004cb7" providerId="ADAL" clId="{8363306A-C557-4E83-82E1-879FC27AE5D2}" dt="2023-11-12T16:02:13.790" v="3286"/>
          <ac:spMkLst>
            <pc:docMk/>
            <pc:sldMk cId="4151374861" sldId="423"/>
            <ac:spMk id="10" creationId="{F1F1FCDD-A791-25DC-A4CF-136007CA49AE}"/>
          </ac:spMkLst>
        </pc:spChg>
        <pc:spChg chg="add del mod">
          <ac:chgData name="Katherine Mesa" userId="dd7b0dd6-7f91-4ded-8476-0723d8004cb7" providerId="ADAL" clId="{8363306A-C557-4E83-82E1-879FC27AE5D2}" dt="2023-11-12T16:02:13.790" v="3286"/>
          <ac:spMkLst>
            <pc:docMk/>
            <pc:sldMk cId="4151374861" sldId="423"/>
            <ac:spMk id="11" creationId="{764769AA-A533-13EB-FDCC-F15F48E71395}"/>
          </ac:spMkLst>
        </pc:spChg>
        <pc:picChg chg="add del mod">
          <ac:chgData name="Katherine Mesa" userId="dd7b0dd6-7f91-4ded-8476-0723d8004cb7" providerId="ADAL" clId="{8363306A-C557-4E83-82E1-879FC27AE5D2}" dt="2023-11-12T16:02:15.291" v="3287" actId="478"/>
          <ac:picMkLst>
            <pc:docMk/>
            <pc:sldMk cId="4151374861" sldId="423"/>
            <ac:picMk id="2" creationId="{4EE547C4-1610-888C-C4C7-839E67F8E228}"/>
          </ac:picMkLst>
        </pc:picChg>
        <pc:picChg chg="add del mod">
          <ac:chgData name="Katherine Mesa" userId="dd7b0dd6-7f91-4ded-8476-0723d8004cb7" providerId="ADAL" clId="{8363306A-C557-4E83-82E1-879FC27AE5D2}" dt="2023-11-12T16:02:13.790" v="3286"/>
          <ac:picMkLst>
            <pc:docMk/>
            <pc:sldMk cId="4151374861" sldId="423"/>
            <ac:picMk id="12" creationId="{27D87CD9-3E09-5E04-B050-77DCA9640767}"/>
          </ac:picMkLst>
        </pc:picChg>
        <pc:picChg chg="add del mod">
          <ac:chgData name="Katherine Mesa" userId="dd7b0dd6-7f91-4ded-8476-0723d8004cb7" providerId="ADAL" clId="{8363306A-C557-4E83-82E1-879FC27AE5D2}" dt="2023-11-12T16:02:13.790" v="3286"/>
          <ac:picMkLst>
            <pc:docMk/>
            <pc:sldMk cId="4151374861" sldId="423"/>
            <ac:picMk id="13" creationId="{6060FACC-C60C-C0E6-A484-8C6D52B9267E}"/>
          </ac:picMkLst>
        </pc:picChg>
        <pc:picChg chg="add del mod">
          <ac:chgData name="Katherine Mesa" userId="dd7b0dd6-7f91-4ded-8476-0723d8004cb7" providerId="ADAL" clId="{8363306A-C557-4E83-82E1-879FC27AE5D2}" dt="2023-11-12T16:02:13.790" v="3286"/>
          <ac:picMkLst>
            <pc:docMk/>
            <pc:sldMk cId="4151374861" sldId="423"/>
            <ac:picMk id="14" creationId="{A87F3E94-1364-E65B-5320-06EE5DDECAFA}"/>
          </ac:picMkLst>
        </pc:picChg>
      </pc:sldChg>
      <pc:sldChg chg="addSp delSp modSp add mod modClrScheme chgLayout">
        <pc:chgData name="Katherine Mesa" userId="dd7b0dd6-7f91-4ded-8476-0723d8004cb7" providerId="ADAL" clId="{8363306A-C557-4E83-82E1-879FC27AE5D2}" dt="2023-11-12T16:33:38.021" v="3779" actId="1076"/>
        <pc:sldMkLst>
          <pc:docMk/>
          <pc:sldMk cId="669196179" sldId="424"/>
        </pc:sldMkLst>
        <pc:spChg chg="add del">
          <ac:chgData name="Katherine Mesa" userId="dd7b0dd6-7f91-4ded-8476-0723d8004cb7" providerId="ADAL" clId="{8363306A-C557-4E83-82E1-879FC27AE5D2}" dt="2023-11-12T16:23:52.106" v="3590" actId="26606"/>
          <ac:spMkLst>
            <pc:docMk/>
            <pc:sldMk cId="669196179" sldId="424"/>
            <ac:spMk id="3" creationId="{74BC3426-83BD-28FF-BA17-3D1E091E3A69}"/>
          </ac:spMkLst>
        </pc:spChg>
        <pc:spChg chg="del mod">
          <ac:chgData name="Katherine Mesa" userId="dd7b0dd6-7f91-4ded-8476-0723d8004cb7" providerId="ADAL" clId="{8363306A-C557-4E83-82E1-879FC27AE5D2}" dt="2023-11-12T16:22:40.071" v="3546" actId="478"/>
          <ac:spMkLst>
            <pc:docMk/>
            <pc:sldMk cId="669196179" sldId="424"/>
            <ac:spMk id="5" creationId="{C7E91482-6119-D665-1B34-DC438710EBB5}"/>
          </ac:spMkLst>
        </pc:spChg>
        <pc:spChg chg="mod ord">
          <ac:chgData name="Katherine Mesa" userId="dd7b0dd6-7f91-4ded-8476-0723d8004cb7" providerId="ADAL" clId="{8363306A-C557-4E83-82E1-879FC27AE5D2}" dt="2023-11-12T16:23:52.106" v="3590" actId="26606"/>
          <ac:spMkLst>
            <pc:docMk/>
            <pc:sldMk cId="669196179" sldId="424"/>
            <ac:spMk id="6" creationId="{EB0E3564-AC10-7763-9FF7-AECA4F1813AB}"/>
          </ac:spMkLst>
        </pc:spChg>
        <pc:spChg chg="add del mod">
          <ac:chgData name="Katherine Mesa" userId="dd7b0dd6-7f91-4ded-8476-0723d8004cb7" providerId="ADAL" clId="{8363306A-C557-4E83-82E1-879FC27AE5D2}" dt="2023-11-12T16:22:38.399" v="3545"/>
          <ac:spMkLst>
            <pc:docMk/>
            <pc:sldMk cId="669196179" sldId="424"/>
            <ac:spMk id="9" creationId="{DB66AD53-D982-9D6A-303F-4FAF78BB6638}"/>
          </ac:spMkLst>
        </pc:spChg>
        <pc:spChg chg="add del mod">
          <ac:chgData name="Katherine Mesa" userId="dd7b0dd6-7f91-4ded-8476-0723d8004cb7" providerId="ADAL" clId="{8363306A-C557-4E83-82E1-879FC27AE5D2}" dt="2023-11-12T16:22:41.876" v="3547" actId="478"/>
          <ac:spMkLst>
            <pc:docMk/>
            <pc:sldMk cId="669196179" sldId="424"/>
            <ac:spMk id="11" creationId="{D78FAD0A-E3DE-B0A6-355A-A287CDB499C6}"/>
          </ac:spMkLst>
        </pc:spChg>
        <pc:spChg chg="add mod">
          <ac:chgData name="Katherine Mesa" userId="dd7b0dd6-7f91-4ded-8476-0723d8004cb7" providerId="ADAL" clId="{8363306A-C557-4E83-82E1-879FC27AE5D2}" dt="2023-11-12T16:23:52.106" v="3590" actId="26606"/>
          <ac:spMkLst>
            <pc:docMk/>
            <pc:sldMk cId="669196179" sldId="424"/>
            <ac:spMk id="12" creationId="{745013DC-F7AD-10D5-1172-897F3B3456B4}"/>
          </ac:spMkLst>
        </pc:spChg>
        <pc:spChg chg="add mod">
          <ac:chgData name="Katherine Mesa" userId="dd7b0dd6-7f91-4ded-8476-0723d8004cb7" providerId="ADAL" clId="{8363306A-C557-4E83-82E1-879FC27AE5D2}" dt="2023-11-12T16:31:37.922" v="3730"/>
          <ac:spMkLst>
            <pc:docMk/>
            <pc:sldMk cId="669196179" sldId="424"/>
            <ac:spMk id="18" creationId="{96C68EA4-96B1-DB8E-4A8A-861780E6CA89}"/>
          </ac:spMkLst>
        </pc:spChg>
        <pc:spChg chg="add del mod">
          <ac:chgData name="Katherine Mesa" userId="dd7b0dd6-7f91-4ded-8476-0723d8004cb7" providerId="ADAL" clId="{8363306A-C557-4E83-82E1-879FC27AE5D2}" dt="2023-11-12T16:33:14.859" v="3768" actId="478"/>
          <ac:spMkLst>
            <pc:docMk/>
            <pc:sldMk cId="669196179" sldId="424"/>
            <ac:spMk id="19" creationId="{63CC4F23-12E9-C337-5B8A-A4C810410EF9}"/>
          </ac:spMkLst>
        </pc:spChg>
        <pc:spChg chg="add del mod">
          <ac:chgData name="Katherine Mesa" userId="dd7b0dd6-7f91-4ded-8476-0723d8004cb7" providerId="ADAL" clId="{8363306A-C557-4E83-82E1-879FC27AE5D2}" dt="2023-11-12T16:23:52.106" v="3590" actId="26606"/>
          <ac:spMkLst>
            <pc:docMk/>
            <pc:sldMk cId="669196179" sldId="424"/>
            <ac:spMk id="20" creationId="{5CDED2B7-0FE8-57F6-7249-903471AD5C95}"/>
          </ac:spMkLst>
        </pc:spChg>
        <pc:spChg chg="add del mod">
          <ac:chgData name="Katherine Mesa" userId="dd7b0dd6-7f91-4ded-8476-0723d8004cb7" providerId="ADAL" clId="{8363306A-C557-4E83-82E1-879FC27AE5D2}" dt="2023-11-12T16:23:52.106" v="3590" actId="26606"/>
          <ac:spMkLst>
            <pc:docMk/>
            <pc:sldMk cId="669196179" sldId="424"/>
            <ac:spMk id="22" creationId="{C7DB1C3E-00BE-0B4F-EB64-9A517D825307}"/>
          </ac:spMkLst>
        </pc:spChg>
        <pc:graphicFrameChg chg="add del mod modGraphic">
          <ac:chgData name="Katherine Mesa" userId="dd7b0dd6-7f91-4ded-8476-0723d8004cb7" providerId="ADAL" clId="{8363306A-C557-4E83-82E1-879FC27AE5D2}" dt="2023-11-12T16:23:22.539" v="3583" actId="478"/>
          <ac:graphicFrameMkLst>
            <pc:docMk/>
            <pc:sldMk cId="669196179" sldId="424"/>
            <ac:graphicFrameMk id="8" creationId="{B9A1AF5F-BB55-0D6C-A03F-35343D405CC5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12T16:23:37.330" v="3585"/>
          <ac:graphicFrameMkLst>
            <pc:docMk/>
            <pc:sldMk cId="669196179" sldId="424"/>
            <ac:graphicFrameMk id="13" creationId="{0C2E4BE6-DC5E-8640-E9AA-14CB050D5079}"/>
          </ac:graphicFrameMkLst>
        </pc:graphicFrameChg>
        <pc:graphicFrameChg chg="add del mod modGraphic">
          <ac:chgData name="Katherine Mesa" userId="dd7b0dd6-7f91-4ded-8476-0723d8004cb7" providerId="ADAL" clId="{8363306A-C557-4E83-82E1-879FC27AE5D2}" dt="2023-11-12T16:23:55.270" v="3593"/>
          <ac:graphicFrameMkLst>
            <pc:docMk/>
            <pc:sldMk cId="669196179" sldId="424"/>
            <ac:graphicFrameMk id="15" creationId="{C83F63B2-8C85-B696-8198-1509A4C6C55A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12T16:24:13.238" v="3599" actId="478"/>
          <ac:graphicFrameMkLst>
            <pc:docMk/>
            <pc:sldMk cId="669196179" sldId="424"/>
            <ac:graphicFrameMk id="16" creationId="{9A67A5EB-0D05-2136-7E26-9A48406C47EE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12T16:33:14.230" v="3767" actId="478"/>
          <ac:graphicFrameMkLst>
            <pc:docMk/>
            <pc:sldMk cId="669196179" sldId="424"/>
            <ac:graphicFrameMk id="17" creationId="{3F97EFFB-6232-B232-D798-034F47335070}"/>
          </ac:graphicFrameMkLst>
        </pc:graphicFrameChg>
        <pc:graphicFrameChg chg="add del mod">
          <ac:chgData name="Katherine Mesa" userId="dd7b0dd6-7f91-4ded-8476-0723d8004cb7" providerId="ADAL" clId="{8363306A-C557-4E83-82E1-879FC27AE5D2}" dt="2023-11-12T16:33:27.730" v="3774"/>
          <ac:graphicFrameMkLst>
            <pc:docMk/>
            <pc:sldMk cId="669196179" sldId="424"/>
            <ac:graphicFrameMk id="21" creationId="{AC524CA6-3A7F-3EEF-9BDE-0CB3A6CFAD35}"/>
          </ac:graphicFrameMkLst>
        </pc:graphicFrameChg>
        <pc:graphicFrameChg chg="add mod">
          <ac:chgData name="Katherine Mesa" userId="dd7b0dd6-7f91-4ded-8476-0723d8004cb7" providerId="ADAL" clId="{8363306A-C557-4E83-82E1-879FC27AE5D2}" dt="2023-11-12T16:33:38.021" v="3779" actId="1076"/>
          <ac:graphicFrameMkLst>
            <pc:docMk/>
            <pc:sldMk cId="669196179" sldId="424"/>
            <ac:graphicFrameMk id="23" creationId="{1AE6E484-0001-8455-B10C-0BFEF718EC6F}"/>
          </ac:graphicFrameMkLst>
        </pc:graphicFrameChg>
        <pc:picChg chg="add del mod">
          <ac:chgData name="Katherine Mesa" userId="dd7b0dd6-7f91-4ded-8476-0723d8004cb7" providerId="ADAL" clId="{8363306A-C557-4E83-82E1-879FC27AE5D2}" dt="2023-11-12T16:21:44.334" v="3542" actId="478"/>
          <ac:picMkLst>
            <pc:docMk/>
            <pc:sldMk cId="669196179" sldId="424"/>
            <ac:picMk id="2" creationId="{8385BD63-25C4-B8B6-0528-F11E45ACBE97}"/>
          </ac:picMkLst>
        </pc:picChg>
        <pc:picChg chg="add del mod">
          <ac:chgData name="Katherine Mesa" userId="dd7b0dd6-7f91-4ded-8476-0723d8004cb7" providerId="ADAL" clId="{8363306A-C557-4E83-82E1-879FC27AE5D2}" dt="2023-11-12T16:21:43.877" v="3541" actId="478"/>
          <ac:picMkLst>
            <pc:docMk/>
            <pc:sldMk cId="669196179" sldId="424"/>
            <ac:picMk id="4" creationId="{47915E07-7FF6-50E5-D883-E634207D5737}"/>
          </ac:picMkLst>
        </pc:picChg>
        <pc:picChg chg="add del mod">
          <ac:chgData name="Katherine Mesa" userId="dd7b0dd6-7f91-4ded-8476-0723d8004cb7" providerId="ADAL" clId="{8363306A-C557-4E83-82E1-879FC27AE5D2}" dt="2023-11-12T16:21:43.342" v="3540" actId="478"/>
          <ac:picMkLst>
            <pc:docMk/>
            <pc:sldMk cId="669196179" sldId="424"/>
            <ac:picMk id="7" creationId="{6581CFB1-AE87-4691-E944-2E0558F474BA}"/>
          </ac:picMkLst>
        </pc:picChg>
        <pc:picChg chg="add del">
          <ac:chgData name="Katherine Mesa" userId="dd7b0dd6-7f91-4ded-8476-0723d8004cb7" providerId="ADAL" clId="{8363306A-C557-4E83-82E1-879FC27AE5D2}" dt="2023-11-12T16:23:39.023" v="3587"/>
          <ac:picMkLst>
            <pc:docMk/>
            <pc:sldMk cId="669196179" sldId="424"/>
            <ac:picMk id="14" creationId="{4DFA10E7-6F7C-D33E-5349-18CD38E20582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15:57:40.031" v="3198"/>
        <pc:sldMkLst>
          <pc:docMk/>
          <pc:sldMk cId="3420399023" sldId="425"/>
        </pc:sldMkLst>
        <pc:spChg chg="mod">
          <ac:chgData name="Katherine Mesa" userId="dd7b0dd6-7f91-4ded-8476-0723d8004cb7" providerId="ADAL" clId="{8363306A-C557-4E83-82E1-879FC27AE5D2}" dt="2023-11-12T15:54:37.802" v="3161" actId="14100"/>
          <ac:spMkLst>
            <pc:docMk/>
            <pc:sldMk cId="3420399023" sldId="425"/>
            <ac:spMk id="3" creationId="{40F9270D-FCA8-67BA-FD3F-8C3FABCE6B9F}"/>
          </ac:spMkLst>
        </pc:spChg>
        <pc:spChg chg="add mod">
          <ac:chgData name="Katherine Mesa" userId="dd7b0dd6-7f91-4ded-8476-0723d8004cb7" providerId="ADAL" clId="{8363306A-C557-4E83-82E1-879FC27AE5D2}" dt="2023-11-12T15:54:20.496" v="3157"/>
          <ac:spMkLst>
            <pc:docMk/>
            <pc:sldMk cId="3420399023" sldId="425"/>
            <ac:spMk id="7" creationId="{32CF66D6-2CFC-1925-717B-66E0BA926D28}"/>
          </ac:spMkLst>
        </pc:spChg>
        <pc:spChg chg="add mod">
          <ac:chgData name="Katherine Mesa" userId="dd7b0dd6-7f91-4ded-8476-0723d8004cb7" providerId="ADAL" clId="{8363306A-C557-4E83-82E1-879FC27AE5D2}" dt="2023-11-12T15:54:59.281" v="3165" actId="1076"/>
          <ac:spMkLst>
            <pc:docMk/>
            <pc:sldMk cId="3420399023" sldId="425"/>
            <ac:spMk id="8" creationId="{166A8C0B-7FC1-A721-3595-2DEE7C5FBB6A}"/>
          </ac:spMkLst>
        </pc:spChg>
        <pc:spChg chg="add mod">
          <ac:chgData name="Katherine Mesa" userId="dd7b0dd6-7f91-4ded-8476-0723d8004cb7" providerId="ADAL" clId="{8363306A-C557-4E83-82E1-879FC27AE5D2}" dt="2023-11-12T15:57:40.031" v="3198"/>
          <ac:spMkLst>
            <pc:docMk/>
            <pc:sldMk cId="3420399023" sldId="425"/>
            <ac:spMk id="10" creationId="{20646855-0A31-A1AA-8467-EB4222F9F5E5}"/>
          </ac:spMkLst>
        </pc:spChg>
        <pc:spChg chg="del">
          <ac:chgData name="Katherine Mesa" userId="dd7b0dd6-7f91-4ded-8476-0723d8004cb7" providerId="ADAL" clId="{8363306A-C557-4E83-82E1-879FC27AE5D2}" dt="2023-11-12T15:57:39.557" v="3197" actId="478"/>
          <ac:spMkLst>
            <pc:docMk/>
            <pc:sldMk cId="3420399023" sldId="425"/>
            <ac:spMk id="29" creationId="{B78BFDFA-0161-B684-2306-8844BA082902}"/>
          </ac:spMkLst>
        </pc:spChg>
        <pc:picChg chg="add mod">
          <ac:chgData name="Katherine Mesa" userId="dd7b0dd6-7f91-4ded-8476-0723d8004cb7" providerId="ADAL" clId="{8363306A-C557-4E83-82E1-879FC27AE5D2}" dt="2023-11-12T15:54:16.430" v="3156"/>
          <ac:picMkLst>
            <pc:docMk/>
            <pc:sldMk cId="3420399023" sldId="425"/>
            <ac:picMk id="5" creationId="{CB88608E-89FF-2101-8170-72C875950D27}"/>
          </ac:picMkLst>
        </pc:picChg>
        <pc:cxnChg chg="add mod">
          <ac:chgData name="Katherine Mesa" userId="dd7b0dd6-7f91-4ded-8476-0723d8004cb7" providerId="ADAL" clId="{8363306A-C557-4E83-82E1-879FC27AE5D2}" dt="2023-11-12T15:54:56.709" v="3164" actId="1076"/>
          <ac:cxnSpMkLst>
            <pc:docMk/>
            <pc:sldMk cId="3420399023" sldId="425"/>
            <ac:cxnSpMk id="9" creationId="{AD9A77EC-E6EF-CDEB-13E2-15BF18272111}"/>
          </ac:cxnSpMkLst>
        </pc:cxnChg>
      </pc:sldChg>
      <pc:sldChg chg="addSp delSp modSp add del mod">
        <pc:chgData name="Katherine Mesa" userId="dd7b0dd6-7f91-4ded-8476-0723d8004cb7" providerId="ADAL" clId="{8363306A-C557-4E83-82E1-879FC27AE5D2}" dt="2023-11-12T16:30:07.359" v="3699" actId="2696"/>
        <pc:sldMkLst>
          <pc:docMk/>
          <pc:sldMk cId="3184050889" sldId="426"/>
        </pc:sldMkLst>
        <pc:spChg chg="mod">
          <ac:chgData name="Katherine Mesa" userId="dd7b0dd6-7f91-4ded-8476-0723d8004cb7" providerId="ADAL" clId="{8363306A-C557-4E83-82E1-879FC27AE5D2}" dt="2023-11-12T16:20:09.935" v="3511" actId="20577"/>
          <ac:spMkLst>
            <pc:docMk/>
            <pc:sldMk cId="3184050889" sldId="426"/>
            <ac:spMk id="5" creationId="{C7E91482-6119-D665-1B34-DC438710EBB5}"/>
          </ac:spMkLst>
        </pc:spChg>
        <pc:picChg chg="mod">
          <ac:chgData name="Katherine Mesa" userId="dd7b0dd6-7f91-4ded-8476-0723d8004cb7" providerId="ADAL" clId="{8363306A-C557-4E83-82E1-879FC27AE5D2}" dt="2023-11-12T16:20:45.571" v="3516" actId="1076"/>
          <ac:picMkLst>
            <pc:docMk/>
            <pc:sldMk cId="3184050889" sldId="426"/>
            <ac:picMk id="2" creationId="{0412A07E-C5CC-13D6-D783-2BBC45E19C37}"/>
          </ac:picMkLst>
        </pc:picChg>
        <pc:picChg chg="mod">
          <ac:chgData name="Katherine Mesa" userId="dd7b0dd6-7f91-4ded-8476-0723d8004cb7" providerId="ADAL" clId="{8363306A-C557-4E83-82E1-879FC27AE5D2}" dt="2023-11-12T16:20:18.665" v="3513" actId="1076"/>
          <ac:picMkLst>
            <pc:docMk/>
            <pc:sldMk cId="3184050889" sldId="426"/>
            <ac:picMk id="4" creationId="{385C559D-8717-B1FA-5711-24201CF79F6B}"/>
          </ac:picMkLst>
        </pc:picChg>
        <pc:picChg chg="del">
          <ac:chgData name="Katherine Mesa" userId="dd7b0dd6-7f91-4ded-8476-0723d8004cb7" providerId="ADAL" clId="{8363306A-C557-4E83-82E1-879FC27AE5D2}" dt="2023-11-12T16:21:01.584" v="3522" actId="478"/>
          <ac:picMkLst>
            <pc:docMk/>
            <pc:sldMk cId="3184050889" sldId="426"/>
            <ac:picMk id="7" creationId="{7997C67A-82D2-0824-DC5F-0DD429B4859B}"/>
          </ac:picMkLst>
        </pc:picChg>
        <pc:picChg chg="del mod">
          <ac:chgData name="Katherine Mesa" userId="dd7b0dd6-7f91-4ded-8476-0723d8004cb7" providerId="ADAL" clId="{8363306A-C557-4E83-82E1-879FC27AE5D2}" dt="2023-11-12T16:21:00.827" v="3521" actId="478"/>
          <ac:picMkLst>
            <pc:docMk/>
            <pc:sldMk cId="3184050889" sldId="426"/>
            <ac:picMk id="9" creationId="{7B1DB6BA-F14C-0DD1-FC22-286A798B260C}"/>
          </ac:picMkLst>
        </pc:picChg>
        <pc:picChg chg="mod">
          <ac:chgData name="Katherine Mesa" userId="dd7b0dd6-7f91-4ded-8476-0723d8004cb7" providerId="ADAL" clId="{8363306A-C557-4E83-82E1-879FC27AE5D2}" dt="2023-11-12T16:21:04.031" v="3523" actId="1076"/>
          <ac:picMkLst>
            <pc:docMk/>
            <pc:sldMk cId="3184050889" sldId="426"/>
            <ac:picMk id="10" creationId="{558A9BAE-759A-5BA8-5394-E7C1563D2657}"/>
          </ac:picMkLst>
        </pc:picChg>
        <pc:picChg chg="mod">
          <ac:chgData name="Katherine Mesa" userId="dd7b0dd6-7f91-4ded-8476-0723d8004cb7" providerId="ADAL" clId="{8363306A-C557-4E83-82E1-879FC27AE5D2}" dt="2023-11-12T16:21:05.892" v="3524" actId="1076"/>
          <ac:picMkLst>
            <pc:docMk/>
            <pc:sldMk cId="3184050889" sldId="426"/>
            <ac:picMk id="12" creationId="{9AB3EE1D-44B9-7496-0226-46796636995C}"/>
          </ac:picMkLst>
        </pc:picChg>
        <pc:picChg chg="add del mod">
          <ac:chgData name="Katherine Mesa" userId="dd7b0dd6-7f91-4ded-8476-0723d8004cb7" providerId="ADAL" clId="{8363306A-C557-4E83-82E1-879FC27AE5D2}" dt="2023-11-12T16:21:09.141" v="3526"/>
          <ac:picMkLst>
            <pc:docMk/>
            <pc:sldMk cId="3184050889" sldId="426"/>
            <ac:picMk id="13" creationId="{C5E175E8-13F2-CB75-75F7-EAAC9923DACE}"/>
          </ac:picMkLst>
        </pc:picChg>
      </pc:sldChg>
      <pc:sldChg chg="delSp modSp add del mod">
        <pc:chgData name="Katherine Mesa" userId="dd7b0dd6-7f91-4ded-8476-0723d8004cb7" providerId="ADAL" clId="{8363306A-C557-4E83-82E1-879FC27AE5D2}" dt="2023-11-12T16:31:22.171" v="3725" actId="2696"/>
        <pc:sldMkLst>
          <pc:docMk/>
          <pc:sldMk cId="210881392" sldId="427"/>
        </pc:sldMkLst>
        <pc:spChg chg="mod">
          <ac:chgData name="Katherine Mesa" userId="dd7b0dd6-7f91-4ded-8476-0723d8004cb7" providerId="ADAL" clId="{8363306A-C557-4E83-82E1-879FC27AE5D2}" dt="2023-11-12T16:21:17.986" v="3533" actId="20577"/>
          <ac:spMkLst>
            <pc:docMk/>
            <pc:sldMk cId="210881392" sldId="427"/>
            <ac:spMk id="5" creationId="{C7E91482-6119-D665-1B34-DC438710EBB5}"/>
          </ac:spMkLst>
        </pc:spChg>
        <pc:picChg chg="del">
          <ac:chgData name="Katherine Mesa" userId="dd7b0dd6-7f91-4ded-8476-0723d8004cb7" providerId="ADAL" clId="{8363306A-C557-4E83-82E1-879FC27AE5D2}" dt="2023-11-12T16:21:30.530" v="3538" actId="478"/>
          <ac:picMkLst>
            <pc:docMk/>
            <pc:sldMk cId="210881392" sldId="427"/>
            <ac:picMk id="2" creationId="{0412A07E-C5CC-13D6-D783-2BBC45E19C37}"/>
          </ac:picMkLst>
        </pc:picChg>
        <pc:picChg chg="del">
          <ac:chgData name="Katherine Mesa" userId="dd7b0dd6-7f91-4ded-8476-0723d8004cb7" providerId="ADAL" clId="{8363306A-C557-4E83-82E1-879FC27AE5D2}" dt="2023-11-12T16:21:22.839" v="3534" actId="478"/>
          <ac:picMkLst>
            <pc:docMk/>
            <pc:sldMk cId="210881392" sldId="427"/>
            <ac:picMk id="4" creationId="{385C559D-8717-B1FA-5711-24201CF79F6B}"/>
          </ac:picMkLst>
        </pc:picChg>
        <pc:picChg chg="del">
          <ac:chgData name="Katherine Mesa" userId="dd7b0dd6-7f91-4ded-8476-0723d8004cb7" providerId="ADAL" clId="{8363306A-C557-4E83-82E1-879FC27AE5D2}" dt="2023-11-12T16:21:30.177" v="3537" actId="478"/>
          <ac:picMkLst>
            <pc:docMk/>
            <pc:sldMk cId="210881392" sldId="427"/>
            <ac:picMk id="8" creationId="{05D5A744-F327-CB2B-FAF0-0379BD2F12B9}"/>
          </ac:picMkLst>
        </pc:picChg>
        <pc:picChg chg="mod">
          <ac:chgData name="Katherine Mesa" userId="dd7b0dd6-7f91-4ded-8476-0723d8004cb7" providerId="ADAL" clId="{8363306A-C557-4E83-82E1-879FC27AE5D2}" dt="2023-11-12T16:21:31.838" v="3539" actId="1076"/>
          <ac:picMkLst>
            <pc:docMk/>
            <pc:sldMk cId="210881392" sldId="427"/>
            <ac:picMk id="10" creationId="{558A9BAE-759A-5BA8-5394-E7C1563D2657}"/>
          </ac:picMkLst>
        </pc:picChg>
        <pc:picChg chg="mod">
          <ac:chgData name="Katherine Mesa" userId="dd7b0dd6-7f91-4ded-8476-0723d8004cb7" providerId="ADAL" clId="{8363306A-C557-4E83-82E1-879FC27AE5D2}" dt="2023-11-12T16:21:29.023" v="3536" actId="1076"/>
          <ac:picMkLst>
            <pc:docMk/>
            <pc:sldMk cId="210881392" sldId="427"/>
            <ac:picMk id="11" creationId="{B039AB9F-26F4-1DDB-7854-A4AE6397CCA0}"/>
          </ac:picMkLst>
        </pc:picChg>
        <pc:picChg chg="mod">
          <ac:chgData name="Katherine Mesa" userId="dd7b0dd6-7f91-4ded-8476-0723d8004cb7" providerId="ADAL" clId="{8363306A-C557-4E83-82E1-879FC27AE5D2}" dt="2023-11-12T16:21:25.759" v="3535" actId="1076"/>
          <ac:picMkLst>
            <pc:docMk/>
            <pc:sldMk cId="210881392" sldId="427"/>
            <ac:picMk id="12" creationId="{9AB3EE1D-44B9-7496-0226-46796636995C}"/>
          </ac:picMkLst>
        </pc:picChg>
      </pc:sldChg>
      <pc:sldChg chg="addSp delSp modSp add mod">
        <pc:chgData name="Katherine Mesa" userId="dd7b0dd6-7f91-4ded-8476-0723d8004cb7" providerId="ADAL" clId="{8363306A-C557-4E83-82E1-879FC27AE5D2}" dt="2023-11-12T21:16:45.744" v="4175"/>
        <pc:sldMkLst>
          <pc:docMk/>
          <pc:sldMk cId="3703042262" sldId="428"/>
        </pc:sldMkLst>
        <pc:spChg chg="add del mod">
          <ac:chgData name="Katherine Mesa" userId="dd7b0dd6-7f91-4ded-8476-0723d8004cb7" providerId="ADAL" clId="{8363306A-C557-4E83-82E1-879FC27AE5D2}" dt="2023-11-12T21:16:45.427" v="4174" actId="478"/>
          <ac:spMkLst>
            <pc:docMk/>
            <pc:sldMk cId="3703042262" sldId="428"/>
            <ac:spMk id="2" creationId="{C840285A-0B77-EA71-B905-581B8E536A39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5" creationId="{3DC29AEA-1E13-1CD1-85AC-1F5E08648AED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7" creationId="{AE1C8E18-C250-C955-EC11-C0ADEFBB261F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8" creationId="{DDEA6A27-DC46-7609-E774-5793047177D1}"/>
          </ac:spMkLst>
        </pc:spChg>
        <pc:spChg chg="add del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9" creationId="{A871BA4A-C6FF-EC8D-8245-D92F2FB5C382}"/>
          </ac:spMkLst>
        </pc:spChg>
        <pc:spChg chg="add del mod">
          <ac:chgData name="Katherine Mesa" userId="dd7b0dd6-7f91-4ded-8476-0723d8004cb7" providerId="ADAL" clId="{8363306A-C557-4E83-82E1-879FC27AE5D2}" dt="2023-11-12T16:38:20.492" v="3873"/>
          <ac:spMkLst>
            <pc:docMk/>
            <pc:sldMk cId="3703042262" sldId="428"/>
            <ac:spMk id="10" creationId="{6B35B75A-09C7-7DBD-A406-B8790275EF7A}"/>
          </ac:spMkLst>
        </pc:spChg>
        <pc:spChg chg="add mod">
          <ac:chgData name="Katherine Mesa" userId="dd7b0dd6-7f91-4ded-8476-0723d8004cb7" providerId="ADAL" clId="{8363306A-C557-4E83-82E1-879FC27AE5D2}" dt="2023-11-12T21:14:53.466" v="4158" actId="1076"/>
          <ac:spMkLst>
            <pc:docMk/>
            <pc:sldMk cId="3703042262" sldId="428"/>
            <ac:spMk id="10" creationId="{8740D30E-14E8-1103-0CD1-D7C9AFD7568F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11" creationId="{EA7ED7E2-72B6-2D70-8811-0A0F892C8C7A}"/>
          </ac:spMkLst>
        </pc:spChg>
        <pc:spChg chg="mod">
          <ac:chgData name="Katherine Mesa" userId="dd7b0dd6-7f91-4ded-8476-0723d8004cb7" providerId="ADAL" clId="{8363306A-C557-4E83-82E1-879FC27AE5D2}" dt="2023-11-12T16:40:30.238" v="3997" actId="1076"/>
          <ac:spMkLst>
            <pc:docMk/>
            <pc:sldMk cId="3703042262" sldId="428"/>
            <ac:spMk id="12" creationId="{745013DC-F7AD-10D5-1172-897F3B3456B4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13" creationId="{D37FBF0D-BAF2-D29F-DBD3-C11AA3EAEF93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14" creationId="{F3B44C9F-D072-9CF0-43E9-74AF41903F57}"/>
          </ac:spMkLst>
        </pc:spChg>
        <pc:spChg chg="add mod">
          <ac:chgData name="Katherine Mesa" userId="dd7b0dd6-7f91-4ded-8476-0723d8004cb7" providerId="ADAL" clId="{8363306A-C557-4E83-82E1-879FC27AE5D2}" dt="2023-11-12T16:40:23.435" v="3995" actId="1076"/>
          <ac:spMkLst>
            <pc:docMk/>
            <pc:sldMk cId="3703042262" sldId="428"/>
            <ac:spMk id="15" creationId="{A4C7270D-4A8B-1208-1239-34EA3F6ADDF8}"/>
          </ac:spMkLst>
        </pc:spChg>
        <pc:spChg chg="add mod ord">
          <ac:chgData name="Katherine Mesa" userId="dd7b0dd6-7f91-4ded-8476-0723d8004cb7" providerId="ADAL" clId="{8363306A-C557-4E83-82E1-879FC27AE5D2}" dt="2023-11-12T16:40:14.654" v="3994" actId="1076"/>
          <ac:spMkLst>
            <pc:docMk/>
            <pc:sldMk cId="3703042262" sldId="428"/>
            <ac:spMk id="16" creationId="{6ED24A19-F55F-8E6D-401C-014471BA732E}"/>
          </ac:spMkLst>
        </pc:spChg>
        <pc:spChg chg="add del mod">
          <ac:chgData name="Katherine Mesa" userId="dd7b0dd6-7f91-4ded-8476-0723d8004cb7" providerId="ADAL" clId="{8363306A-C557-4E83-82E1-879FC27AE5D2}" dt="2023-11-12T21:16:43.677" v="4173"/>
          <ac:spMkLst>
            <pc:docMk/>
            <pc:sldMk cId="3703042262" sldId="428"/>
            <ac:spMk id="17" creationId="{E38E9897-4804-A58D-160E-25EC20A7B6AB}"/>
          </ac:spMkLst>
        </pc:spChg>
        <pc:spChg chg="add mod">
          <ac:chgData name="Katherine Mesa" userId="dd7b0dd6-7f91-4ded-8476-0723d8004cb7" providerId="ADAL" clId="{8363306A-C557-4E83-82E1-879FC27AE5D2}" dt="2023-11-12T21:16:45.744" v="4175"/>
          <ac:spMkLst>
            <pc:docMk/>
            <pc:sldMk cId="3703042262" sldId="428"/>
            <ac:spMk id="18" creationId="{975125AB-8FAF-3158-4D8B-35995C902C38}"/>
          </ac:spMkLst>
        </pc:spChg>
        <pc:spChg chg="add del mod">
          <ac:chgData name="Katherine Mesa" userId="dd7b0dd6-7f91-4ded-8476-0723d8004cb7" providerId="ADAL" clId="{8363306A-C557-4E83-82E1-879FC27AE5D2}" dt="2023-11-12T21:14:49.366" v="4156" actId="478"/>
          <ac:spMkLst>
            <pc:docMk/>
            <pc:sldMk cId="3703042262" sldId="428"/>
            <ac:spMk id="19" creationId="{4F3066E1-3149-5D04-43F1-9C1542CBFC7B}"/>
          </ac:spMkLst>
        </pc:spChg>
        <pc:graphicFrameChg chg="del">
          <ac:chgData name="Katherine Mesa" userId="dd7b0dd6-7f91-4ded-8476-0723d8004cb7" providerId="ADAL" clId="{8363306A-C557-4E83-82E1-879FC27AE5D2}" dt="2023-11-12T16:24:39.135" v="3617" actId="478"/>
          <ac:graphicFrameMkLst>
            <pc:docMk/>
            <pc:sldMk cId="3703042262" sldId="428"/>
            <ac:graphicFrameMk id="17" creationId="{3F97EFFB-6232-B232-D798-034F47335070}"/>
          </ac:graphicFrameMkLst>
        </pc:graphicFrameChg>
        <pc:picChg chg="add mod">
          <ac:chgData name="Katherine Mesa" userId="dd7b0dd6-7f91-4ded-8476-0723d8004cb7" providerId="ADAL" clId="{8363306A-C557-4E83-82E1-879FC27AE5D2}" dt="2023-11-12T21:14:50.709" v="4157" actId="1076"/>
          <ac:picMkLst>
            <pc:docMk/>
            <pc:sldMk cId="3703042262" sldId="428"/>
            <ac:picMk id="4" creationId="{3C061CC9-2E0B-A85C-DD9F-FE5D66F40060}"/>
          </ac:picMkLst>
        </pc:picChg>
      </pc:sldChg>
      <pc:sldChg chg="addSp delSp modSp add mod modTransition">
        <pc:chgData name="Katherine Mesa" userId="dd7b0dd6-7f91-4ded-8476-0723d8004cb7" providerId="ADAL" clId="{8363306A-C557-4E83-82E1-879FC27AE5D2}" dt="2023-11-12T21:22:02.291" v="4180" actId="108"/>
        <pc:sldMkLst>
          <pc:docMk/>
          <pc:sldMk cId="1296261822" sldId="429"/>
        </pc:sldMkLst>
        <pc:spChg chg="add mod">
          <ac:chgData name="Katherine Mesa" userId="dd7b0dd6-7f91-4ded-8476-0723d8004cb7" providerId="ADAL" clId="{8363306A-C557-4E83-82E1-879FC27AE5D2}" dt="2023-11-12T21:09:37.863" v="4068" actId="1076"/>
          <ac:spMkLst>
            <pc:docMk/>
            <pc:sldMk cId="1296261822" sldId="429"/>
            <ac:spMk id="2" creationId="{EC10B5D2-EEC8-02BE-C459-E0E8908504E8}"/>
          </ac:spMkLst>
        </pc:spChg>
        <pc:spChg chg="mod">
          <ac:chgData name="Katherine Mesa" userId="dd7b0dd6-7f91-4ded-8476-0723d8004cb7" providerId="ADAL" clId="{8363306A-C557-4E83-82E1-879FC27AE5D2}" dt="2023-11-12T16:29:31.880" v="3697" actId="5793"/>
          <ac:spMkLst>
            <pc:docMk/>
            <pc:sldMk cId="1296261822" sldId="429"/>
            <ac:spMk id="5" creationId="{C7E91482-6119-D665-1B34-DC438710EBB5}"/>
          </ac:spMkLst>
        </pc:spChg>
        <pc:spChg chg="add mod">
          <ac:chgData name="Katherine Mesa" userId="dd7b0dd6-7f91-4ded-8476-0723d8004cb7" providerId="ADAL" clId="{8363306A-C557-4E83-82E1-879FC27AE5D2}" dt="2023-11-12T21:11:44.094" v="4103" actId="1076"/>
          <ac:spMkLst>
            <pc:docMk/>
            <pc:sldMk cId="1296261822" sldId="429"/>
            <ac:spMk id="7" creationId="{D1899A6B-19C4-8647-8D46-8104FB58219D}"/>
          </ac:spMkLst>
        </pc:spChg>
        <pc:spChg chg="add del mod">
          <ac:chgData name="Katherine Mesa" userId="dd7b0dd6-7f91-4ded-8476-0723d8004cb7" providerId="ADAL" clId="{8363306A-C557-4E83-82E1-879FC27AE5D2}" dt="2023-11-12T21:12:20.777" v="4114"/>
          <ac:spMkLst>
            <pc:docMk/>
            <pc:sldMk cId="1296261822" sldId="429"/>
            <ac:spMk id="9" creationId="{4526C7C7-C865-0A97-4467-D039B234CB7D}"/>
          </ac:spMkLst>
        </pc:spChg>
        <pc:spChg chg="mod">
          <ac:chgData name="Katherine Mesa" userId="dd7b0dd6-7f91-4ded-8476-0723d8004cb7" providerId="ADAL" clId="{8363306A-C557-4E83-82E1-879FC27AE5D2}" dt="2023-11-12T16:44:00.050" v="4027" actId="1076"/>
          <ac:spMkLst>
            <pc:docMk/>
            <pc:sldMk cId="1296261822" sldId="429"/>
            <ac:spMk id="13" creationId="{04A29945-6AFF-C29A-ADDF-FCF818B34737}"/>
          </ac:spMkLst>
        </pc:spChg>
        <pc:spChg chg="mod">
          <ac:chgData name="Katherine Mesa" userId="dd7b0dd6-7f91-4ded-8476-0723d8004cb7" providerId="ADAL" clId="{8363306A-C557-4E83-82E1-879FC27AE5D2}" dt="2023-11-12T16:44:00.050" v="4027" actId="1076"/>
          <ac:spMkLst>
            <pc:docMk/>
            <pc:sldMk cId="1296261822" sldId="429"/>
            <ac:spMk id="14" creationId="{83454EF7-4DD9-8252-6F3B-144FA0D0A717}"/>
          </ac:spMkLst>
        </pc:spChg>
        <pc:spChg chg="mod">
          <ac:chgData name="Katherine Mesa" userId="dd7b0dd6-7f91-4ded-8476-0723d8004cb7" providerId="ADAL" clId="{8363306A-C557-4E83-82E1-879FC27AE5D2}" dt="2023-11-12T16:44:00.050" v="4027" actId="1076"/>
          <ac:spMkLst>
            <pc:docMk/>
            <pc:sldMk cId="1296261822" sldId="429"/>
            <ac:spMk id="15" creationId="{626C99EB-6926-3477-B0B2-6BFEC01FCDFF}"/>
          </ac:spMkLst>
        </pc:spChg>
        <pc:spChg chg="mod">
          <ac:chgData name="Katherine Mesa" userId="dd7b0dd6-7f91-4ded-8476-0723d8004cb7" providerId="ADAL" clId="{8363306A-C557-4E83-82E1-879FC27AE5D2}" dt="2023-11-12T16:44:00.050" v="4027" actId="1076"/>
          <ac:spMkLst>
            <pc:docMk/>
            <pc:sldMk cId="1296261822" sldId="429"/>
            <ac:spMk id="16" creationId="{536B8D28-0835-CE2B-1C19-7F914EC0B558}"/>
          </ac:spMkLst>
        </pc:spChg>
        <pc:spChg chg="del">
          <ac:chgData name="Katherine Mesa" userId="dd7b0dd6-7f91-4ded-8476-0723d8004cb7" providerId="ADAL" clId="{8363306A-C557-4E83-82E1-879FC27AE5D2}" dt="2023-11-12T16:28:55.822" v="3682" actId="478"/>
          <ac:spMkLst>
            <pc:docMk/>
            <pc:sldMk cId="1296261822" sldId="429"/>
            <ac:spMk id="17" creationId="{BEA3AA2A-5798-8292-2205-8233EC6F8E7B}"/>
          </ac:spMkLst>
        </pc:spChg>
        <pc:spChg chg="add mod">
          <ac:chgData name="Katherine Mesa" userId="dd7b0dd6-7f91-4ded-8476-0723d8004cb7" providerId="ADAL" clId="{8363306A-C557-4E83-82E1-879FC27AE5D2}" dt="2023-11-12T21:12:31.469" v="4117" actId="1076"/>
          <ac:spMkLst>
            <pc:docMk/>
            <pc:sldMk cId="1296261822" sldId="429"/>
            <ac:spMk id="17" creationId="{CBDE330E-3470-DE30-8AAD-CF57EF5E1BAD}"/>
          </ac:spMkLst>
        </pc:spChg>
        <pc:spChg chg="add mod">
          <ac:chgData name="Katherine Mesa" userId="dd7b0dd6-7f91-4ded-8476-0723d8004cb7" providerId="ADAL" clId="{8363306A-C557-4E83-82E1-879FC27AE5D2}" dt="2023-11-12T21:13:12.856" v="4129" actId="1076"/>
          <ac:spMkLst>
            <pc:docMk/>
            <pc:sldMk cId="1296261822" sldId="429"/>
            <ac:spMk id="18" creationId="{C5CE880D-C619-1914-1AE1-F7CD5776A8B0}"/>
          </ac:spMkLst>
        </pc:spChg>
        <pc:spChg chg="del">
          <ac:chgData name="Katherine Mesa" userId="dd7b0dd6-7f91-4ded-8476-0723d8004cb7" providerId="ADAL" clId="{8363306A-C557-4E83-82E1-879FC27AE5D2}" dt="2023-11-12T16:28:55.331" v="3681" actId="478"/>
          <ac:spMkLst>
            <pc:docMk/>
            <pc:sldMk cId="1296261822" sldId="429"/>
            <ac:spMk id="18" creationId="{E2C1F759-8814-20B8-184C-2A9E3E25083B}"/>
          </ac:spMkLst>
        </pc:spChg>
        <pc:spChg chg="mod">
          <ac:chgData name="Katherine Mesa" userId="dd7b0dd6-7f91-4ded-8476-0723d8004cb7" providerId="ADAL" clId="{8363306A-C557-4E83-82E1-879FC27AE5D2}" dt="2023-11-12T21:22:02.291" v="4180" actId="108"/>
          <ac:spMkLst>
            <pc:docMk/>
            <pc:sldMk cId="1296261822" sldId="429"/>
            <ac:spMk id="19" creationId="{42168394-3B1A-BC84-4D57-ADC70FECF24B}"/>
          </ac:spMkLst>
        </pc:spChg>
        <pc:spChg chg="add mod">
          <ac:chgData name="Katherine Mesa" userId="dd7b0dd6-7f91-4ded-8476-0723d8004cb7" providerId="ADAL" clId="{8363306A-C557-4E83-82E1-879FC27AE5D2}" dt="2023-11-12T21:13:51.848" v="4142" actId="1076"/>
          <ac:spMkLst>
            <pc:docMk/>
            <pc:sldMk cId="1296261822" sldId="429"/>
            <ac:spMk id="20" creationId="{0402510C-2682-6E32-731A-CE5A051B2A96}"/>
          </ac:spMkLst>
        </pc:spChg>
        <pc:spChg chg="del">
          <ac:chgData name="Katherine Mesa" userId="dd7b0dd6-7f91-4ded-8476-0723d8004cb7" providerId="ADAL" clId="{8363306A-C557-4E83-82E1-879FC27AE5D2}" dt="2023-11-12T16:28:58.329" v="3684" actId="478"/>
          <ac:spMkLst>
            <pc:docMk/>
            <pc:sldMk cId="1296261822" sldId="429"/>
            <ac:spMk id="20" creationId="{6C877374-5985-D111-97E1-AE1156CFB249}"/>
          </ac:spMkLst>
        </pc:spChg>
        <pc:spChg chg="add mod">
          <ac:chgData name="Katherine Mesa" userId="dd7b0dd6-7f91-4ded-8476-0723d8004cb7" providerId="ADAL" clId="{8363306A-C557-4E83-82E1-879FC27AE5D2}" dt="2023-11-12T16:31:36.188" v="3728"/>
          <ac:spMkLst>
            <pc:docMk/>
            <pc:sldMk cId="1296261822" sldId="429"/>
            <ac:spMk id="21" creationId="{6C59DDB3-9072-D29A-CA79-2DB9C59BBFD0}"/>
          </ac:spMkLst>
        </pc:spChg>
        <pc:picChg chg="del">
          <ac:chgData name="Katherine Mesa" userId="dd7b0dd6-7f91-4ded-8476-0723d8004cb7" providerId="ADAL" clId="{8363306A-C557-4E83-82E1-879FC27AE5D2}" dt="2023-11-12T16:28:34.345" v="3677" actId="478"/>
          <ac:picMkLst>
            <pc:docMk/>
            <pc:sldMk cId="1296261822" sldId="429"/>
            <ac:picMk id="2" creationId="{0412A07E-C5CC-13D6-D783-2BBC45E19C37}"/>
          </ac:picMkLst>
        </pc:picChg>
        <pc:picChg chg="mod">
          <ac:chgData name="Katherine Mesa" userId="dd7b0dd6-7f91-4ded-8476-0723d8004cb7" providerId="ADAL" clId="{8363306A-C557-4E83-82E1-879FC27AE5D2}" dt="2023-11-12T21:11:40.158" v="4101" actId="1076"/>
          <ac:picMkLst>
            <pc:docMk/>
            <pc:sldMk cId="1296261822" sldId="429"/>
            <ac:picMk id="4" creationId="{385C559D-8717-B1FA-5711-24201CF79F6B}"/>
          </ac:picMkLst>
        </pc:picChg>
        <pc:picChg chg="del">
          <ac:chgData name="Katherine Mesa" userId="dd7b0dd6-7f91-4ded-8476-0723d8004cb7" providerId="ADAL" clId="{8363306A-C557-4E83-82E1-879FC27AE5D2}" dt="2023-11-12T16:28:53.589" v="3680" actId="478"/>
          <ac:picMkLst>
            <pc:docMk/>
            <pc:sldMk cId="1296261822" sldId="429"/>
            <ac:picMk id="7" creationId="{7997C67A-82D2-0824-DC5F-0DD429B4859B}"/>
          </ac:picMkLst>
        </pc:picChg>
        <pc:picChg chg="mod">
          <ac:chgData name="Katherine Mesa" userId="dd7b0dd6-7f91-4ded-8476-0723d8004cb7" providerId="ADAL" clId="{8363306A-C557-4E83-82E1-879FC27AE5D2}" dt="2023-11-12T21:11:46.595" v="4104" actId="1076"/>
          <ac:picMkLst>
            <pc:docMk/>
            <pc:sldMk cId="1296261822" sldId="429"/>
            <ac:picMk id="8" creationId="{05D5A744-F327-CB2B-FAF0-0379BD2F12B9}"/>
          </ac:picMkLst>
        </pc:picChg>
        <pc:picChg chg="del">
          <ac:chgData name="Katherine Mesa" userId="dd7b0dd6-7f91-4ded-8476-0723d8004cb7" providerId="ADAL" clId="{8363306A-C557-4E83-82E1-879FC27AE5D2}" dt="2023-11-12T16:28:52.594" v="3679" actId="478"/>
          <ac:picMkLst>
            <pc:docMk/>
            <pc:sldMk cId="1296261822" sldId="429"/>
            <ac:picMk id="9" creationId="{7B1DB6BA-F14C-0DD1-FC22-286A798B260C}"/>
          </ac:picMkLst>
        </pc:picChg>
        <pc:picChg chg="mod">
          <ac:chgData name="Katherine Mesa" userId="dd7b0dd6-7f91-4ded-8476-0723d8004cb7" providerId="ADAL" clId="{8363306A-C557-4E83-82E1-879FC27AE5D2}" dt="2023-11-12T21:11:48.719" v="4105" actId="1076"/>
          <ac:picMkLst>
            <pc:docMk/>
            <pc:sldMk cId="1296261822" sldId="429"/>
            <ac:picMk id="10" creationId="{558A9BAE-759A-5BA8-5394-E7C1563D2657}"/>
          </ac:picMkLst>
        </pc:picChg>
        <pc:picChg chg="mod">
          <ac:chgData name="Katherine Mesa" userId="dd7b0dd6-7f91-4ded-8476-0723d8004cb7" providerId="ADAL" clId="{8363306A-C557-4E83-82E1-879FC27AE5D2}" dt="2023-11-12T21:11:50.253" v="4106" actId="1076"/>
          <ac:picMkLst>
            <pc:docMk/>
            <pc:sldMk cId="1296261822" sldId="429"/>
            <ac:picMk id="11" creationId="{B039AB9F-26F4-1DDB-7854-A4AE6397CCA0}"/>
          </ac:picMkLst>
        </pc:picChg>
        <pc:picChg chg="mod">
          <ac:chgData name="Katherine Mesa" userId="dd7b0dd6-7f91-4ded-8476-0723d8004cb7" providerId="ADAL" clId="{8363306A-C557-4E83-82E1-879FC27AE5D2}" dt="2023-11-12T21:11:51.889" v="4107" actId="1076"/>
          <ac:picMkLst>
            <pc:docMk/>
            <pc:sldMk cId="1296261822" sldId="429"/>
            <ac:picMk id="12" creationId="{9AB3EE1D-44B9-7496-0226-46796636995C}"/>
          </ac:picMkLst>
        </pc:picChg>
      </pc:sldChg>
      <pc:sldChg chg="addSp delSp modSp add mod modTransition">
        <pc:chgData name="Katherine Mesa" userId="dd7b0dd6-7f91-4ded-8476-0723d8004cb7" providerId="ADAL" clId="{8363306A-C557-4E83-82E1-879FC27AE5D2}" dt="2023-11-12T21:21:46.992" v="4179" actId="1076"/>
        <pc:sldMkLst>
          <pc:docMk/>
          <pc:sldMk cId="109815487" sldId="430"/>
        </pc:sldMkLst>
        <pc:spChg chg="add mod">
          <ac:chgData name="Katherine Mesa" userId="dd7b0dd6-7f91-4ded-8476-0723d8004cb7" providerId="ADAL" clId="{8363306A-C557-4E83-82E1-879FC27AE5D2}" dt="2023-11-12T16:31:37.031" v="3729"/>
          <ac:spMkLst>
            <pc:docMk/>
            <pc:sldMk cId="109815487" sldId="430"/>
            <ac:spMk id="2" creationId="{03035EC9-895C-5F4E-EBFA-9C5E06685DD8}"/>
          </ac:spMkLst>
        </pc:spChg>
        <pc:spChg chg="add mod">
          <ac:chgData name="Katherine Mesa" userId="dd7b0dd6-7f91-4ded-8476-0723d8004cb7" providerId="ADAL" clId="{8363306A-C557-4E83-82E1-879FC27AE5D2}" dt="2023-11-12T21:14:19.519" v="4149" actId="1076"/>
          <ac:spMkLst>
            <pc:docMk/>
            <pc:sldMk cId="109815487" sldId="430"/>
            <ac:spMk id="4" creationId="{87CA5876-D01B-A609-B591-84504E29496D}"/>
          </ac:spMkLst>
        </pc:spChg>
        <pc:spChg chg="mod">
          <ac:chgData name="Katherine Mesa" userId="dd7b0dd6-7f91-4ded-8476-0723d8004cb7" providerId="ADAL" clId="{8363306A-C557-4E83-82E1-879FC27AE5D2}" dt="2023-11-12T16:30:12.640" v="3708" actId="20577"/>
          <ac:spMkLst>
            <pc:docMk/>
            <pc:sldMk cId="109815487" sldId="430"/>
            <ac:spMk id="5" creationId="{C7E91482-6119-D665-1B34-DC438710EBB5}"/>
          </ac:spMkLst>
        </pc:spChg>
        <pc:spChg chg="add mod">
          <ac:chgData name="Katherine Mesa" userId="dd7b0dd6-7f91-4ded-8476-0723d8004cb7" providerId="ADAL" clId="{8363306A-C557-4E83-82E1-879FC27AE5D2}" dt="2023-11-12T21:14:29.851" v="4153" actId="1076"/>
          <ac:spMkLst>
            <pc:docMk/>
            <pc:sldMk cId="109815487" sldId="430"/>
            <ac:spMk id="7" creationId="{398C9E39-DEE3-FE56-DE37-3FA536C69FC5}"/>
          </ac:spMkLst>
        </pc:spChg>
        <pc:spChg chg="add mod">
          <ac:chgData name="Katherine Mesa" userId="dd7b0dd6-7f91-4ded-8476-0723d8004cb7" providerId="ADAL" clId="{8363306A-C557-4E83-82E1-879FC27AE5D2}" dt="2023-11-12T21:21:46.992" v="4179" actId="1076"/>
          <ac:spMkLst>
            <pc:docMk/>
            <pc:sldMk cId="109815487" sldId="430"/>
            <ac:spMk id="8" creationId="{D24FA36F-95C0-4D26-0D18-90F274564207}"/>
          </ac:spMkLst>
        </pc:spChg>
        <pc:spChg chg="mod">
          <ac:chgData name="Katherine Mesa" userId="dd7b0dd6-7f91-4ded-8476-0723d8004cb7" providerId="ADAL" clId="{8363306A-C557-4E83-82E1-879FC27AE5D2}" dt="2023-11-12T21:14:15.431" v="4148" actId="1076"/>
          <ac:spMkLst>
            <pc:docMk/>
            <pc:sldMk cId="109815487" sldId="430"/>
            <ac:spMk id="13" creationId="{04A29945-6AFF-C29A-ADDF-FCF818B34737}"/>
          </ac:spMkLst>
        </pc:spChg>
        <pc:spChg chg="mod">
          <ac:chgData name="Katherine Mesa" userId="dd7b0dd6-7f91-4ded-8476-0723d8004cb7" providerId="ADAL" clId="{8363306A-C557-4E83-82E1-879FC27AE5D2}" dt="2023-11-12T21:14:15.431" v="4148" actId="1076"/>
          <ac:spMkLst>
            <pc:docMk/>
            <pc:sldMk cId="109815487" sldId="430"/>
            <ac:spMk id="14" creationId="{83454EF7-4DD9-8252-6F3B-144FA0D0A717}"/>
          </ac:spMkLst>
        </pc:spChg>
        <pc:spChg chg="del">
          <ac:chgData name="Katherine Mesa" userId="dd7b0dd6-7f91-4ded-8476-0723d8004cb7" providerId="ADAL" clId="{8363306A-C557-4E83-82E1-879FC27AE5D2}" dt="2023-11-12T16:30:27.511" v="3712" actId="478"/>
          <ac:spMkLst>
            <pc:docMk/>
            <pc:sldMk cId="109815487" sldId="430"/>
            <ac:spMk id="15" creationId="{626C99EB-6926-3477-B0B2-6BFEC01FCDFF}"/>
          </ac:spMkLst>
        </pc:spChg>
        <pc:spChg chg="mod">
          <ac:chgData name="Katherine Mesa" userId="dd7b0dd6-7f91-4ded-8476-0723d8004cb7" providerId="ADAL" clId="{8363306A-C557-4E83-82E1-879FC27AE5D2}" dt="2023-11-12T21:14:24.589" v="4151" actId="1076"/>
          <ac:spMkLst>
            <pc:docMk/>
            <pc:sldMk cId="109815487" sldId="430"/>
            <ac:spMk id="16" creationId="{536B8D28-0835-CE2B-1C19-7F914EC0B558}"/>
          </ac:spMkLst>
        </pc:spChg>
        <pc:spChg chg="del">
          <ac:chgData name="Katherine Mesa" userId="dd7b0dd6-7f91-4ded-8476-0723d8004cb7" providerId="ADAL" clId="{8363306A-C557-4E83-82E1-879FC27AE5D2}" dt="2023-11-12T16:30:20.173" v="3711" actId="478"/>
          <ac:spMkLst>
            <pc:docMk/>
            <pc:sldMk cId="109815487" sldId="430"/>
            <ac:spMk id="19" creationId="{42168394-3B1A-BC84-4D57-ADC70FECF24B}"/>
          </ac:spMkLst>
        </pc:spChg>
        <pc:picChg chg="del">
          <ac:chgData name="Katherine Mesa" userId="dd7b0dd6-7f91-4ded-8476-0723d8004cb7" providerId="ADAL" clId="{8363306A-C557-4E83-82E1-879FC27AE5D2}" dt="2023-11-12T16:30:16.613" v="3709" actId="478"/>
          <ac:picMkLst>
            <pc:docMk/>
            <pc:sldMk cId="109815487" sldId="430"/>
            <ac:picMk id="4" creationId="{385C559D-8717-B1FA-5711-24201CF79F6B}"/>
          </ac:picMkLst>
        </pc:picChg>
        <pc:picChg chg="del">
          <ac:chgData name="Katherine Mesa" userId="dd7b0dd6-7f91-4ded-8476-0723d8004cb7" providerId="ADAL" clId="{8363306A-C557-4E83-82E1-879FC27AE5D2}" dt="2023-11-12T16:30:28.470" v="3713" actId="478"/>
          <ac:picMkLst>
            <pc:docMk/>
            <pc:sldMk cId="109815487" sldId="430"/>
            <ac:picMk id="8" creationId="{05D5A744-F327-CB2B-FAF0-0379BD2F12B9}"/>
          </ac:picMkLst>
        </pc:picChg>
        <pc:picChg chg="mod">
          <ac:chgData name="Katherine Mesa" userId="dd7b0dd6-7f91-4ded-8476-0723d8004cb7" providerId="ADAL" clId="{8363306A-C557-4E83-82E1-879FC27AE5D2}" dt="2023-11-12T21:14:25.871" v="4152" actId="1076"/>
          <ac:picMkLst>
            <pc:docMk/>
            <pc:sldMk cId="109815487" sldId="430"/>
            <ac:picMk id="10" creationId="{558A9BAE-759A-5BA8-5394-E7C1563D2657}"/>
          </ac:picMkLst>
        </pc:picChg>
        <pc:picChg chg="mod">
          <ac:chgData name="Katherine Mesa" userId="dd7b0dd6-7f91-4ded-8476-0723d8004cb7" providerId="ADAL" clId="{8363306A-C557-4E83-82E1-879FC27AE5D2}" dt="2023-11-12T21:21:44.145" v="4178" actId="1076"/>
          <ac:picMkLst>
            <pc:docMk/>
            <pc:sldMk cId="109815487" sldId="430"/>
            <ac:picMk id="11" creationId="{B039AB9F-26F4-1DDB-7854-A4AE6397CCA0}"/>
          </ac:picMkLst>
        </pc:picChg>
        <pc:picChg chg="mod">
          <ac:chgData name="Katherine Mesa" userId="dd7b0dd6-7f91-4ded-8476-0723d8004cb7" providerId="ADAL" clId="{8363306A-C557-4E83-82E1-879FC27AE5D2}" dt="2023-11-12T21:14:15.431" v="4148" actId="1076"/>
          <ac:picMkLst>
            <pc:docMk/>
            <pc:sldMk cId="109815487" sldId="430"/>
            <ac:picMk id="12" creationId="{9AB3EE1D-44B9-7496-0226-46796636995C}"/>
          </ac:picMkLst>
        </pc:picChg>
      </pc:sldChg>
      <pc:sldChg chg="new del">
        <pc:chgData name="Katherine Mesa" userId="dd7b0dd6-7f91-4ded-8476-0723d8004cb7" providerId="ADAL" clId="{8363306A-C557-4E83-82E1-879FC27AE5D2}" dt="2023-11-12T16:45:04.043" v="4039" actId="2696"/>
        <pc:sldMkLst>
          <pc:docMk/>
          <pc:sldMk cId="3698079685" sldId="431"/>
        </pc:sldMkLst>
      </pc:sldChg>
      <pc:sldChg chg="new del">
        <pc:chgData name="Katherine Mesa" userId="dd7b0dd6-7f91-4ded-8476-0723d8004cb7" providerId="ADAL" clId="{8363306A-C557-4E83-82E1-879FC27AE5D2}" dt="2023-11-12T21:15:59.685" v="4162" actId="2696"/>
        <pc:sldMkLst>
          <pc:docMk/>
          <pc:sldMk cId="1076149554" sldId="433"/>
        </pc:sldMkLst>
      </pc:sldChg>
      <pc:sldChg chg="addSp modSp add mod modShow">
        <pc:chgData name="Katherine Mesa" userId="dd7b0dd6-7f91-4ded-8476-0723d8004cb7" providerId="ADAL" clId="{8363306A-C557-4E83-82E1-879FC27AE5D2}" dt="2023-11-12T21:16:38.180" v="4168"/>
        <pc:sldMkLst>
          <pc:docMk/>
          <pc:sldMk cId="2419643972" sldId="434"/>
        </pc:sldMkLst>
        <pc:spChg chg="mod">
          <ac:chgData name="Katherine Mesa" userId="dd7b0dd6-7f91-4ded-8476-0723d8004cb7" providerId="ADAL" clId="{8363306A-C557-4E83-82E1-879FC27AE5D2}" dt="2023-11-12T21:16:10.922" v="4164" actId="1076"/>
          <ac:spMkLst>
            <pc:docMk/>
            <pc:sldMk cId="2419643972" sldId="434"/>
            <ac:spMk id="4" creationId="{709DBE31-EF10-CFAD-5972-E5C9FB868EF8}"/>
          </ac:spMkLst>
        </pc:spChg>
        <pc:spChg chg="add mod">
          <ac:chgData name="Katherine Mesa" userId="dd7b0dd6-7f91-4ded-8476-0723d8004cb7" providerId="ADAL" clId="{8363306A-C557-4E83-82E1-879FC27AE5D2}" dt="2023-11-12T21:16:38.180" v="4168"/>
          <ac:spMkLst>
            <pc:docMk/>
            <pc:sldMk cId="2419643972" sldId="434"/>
            <ac:spMk id="7" creationId="{C01E4C64-C99B-E386-35B3-5FAB78D2BE70}"/>
          </ac:spMkLst>
        </pc:spChg>
        <pc:picChg chg="mod">
          <ac:chgData name="Katherine Mesa" userId="dd7b0dd6-7f91-4ded-8476-0723d8004cb7" providerId="ADAL" clId="{8363306A-C557-4E83-82E1-879FC27AE5D2}" dt="2023-11-12T21:16:29.606" v="4167" actId="208"/>
          <ac:picMkLst>
            <pc:docMk/>
            <pc:sldMk cId="2419643972" sldId="434"/>
            <ac:picMk id="5" creationId="{E33D48A5-B22F-D34A-E2EC-D3B84A9F912B}"/>
          </ac:picMkLst>
        </pc:picChg>
        <pc:picChg chg="mod">
          <ac:chgData name="Katherine Mesa" userId="dd7b0dd6-7f91-4ded-8476-0723d8004cb7" providerId="ADAL" clId="{8363306A-C557-4E83-82E1-879FC27AE5D2}" dt="2023-11-12T21:16:29.606" v="4167" actId="208"/>
          <ac:picMkLst>
            <pc:docMk/>
            <pc:sldMk cId="2419643972" sldId="434"/>
            <ac:picMk id="6" creationId="{4C82FD9B-F7B7-7E1D-5DC3-CB7C22713CB1}"/>
          </ac:picMkLst>
        </pc:picChg>
      </pc:sldChg>
      <pc:sldChg chg="addSp modSp add mod modShow">
        <pc:chgData name="Katherine Mesa" userId="dd7b0dd6-7f91-4ded-8476-0723d8004cb7" providerId="ADAL" clId="{8363306A-C557-4E83-82E1-879FC27AE5D2}" dt="2023-11-12T21:16:39.762" v="4169"/>
        <pc:sldMkLst>
          <pc:docMk/>
          <pc:sldMk cId="3909746019" sldId="435"/>
        </pc:sldMkLst>
        <pc:spChg chg="mod">
          <ac:chgData name="Katherine Mesa" userId="dd7b0dd6-7f91-4ded-8476-0723d8004cb7" providerId="ADAL" clId="{8363306A-C557-4E83-82E1-879FC27AE5D2}" dt="2023-11-12T21:16:14.665" v="4165" actId="1076"/>
          <ac:spMkLst>
            <pc:docMk/>
            <pc:sldMk cId="3909746019" sldId="435"/>
            <ac:spMk id="4" creationId="{709DBE31-EF10-CFAD-5972-E5C9FB868EF8}"/>
          </ac:spMkLst>
        </pc:spChg>
        <pc:spChg chg="add mod">
          <ac:chgData name="Katherine Mesa" userId="dd7b0dd6-7f91-4ded-8476-0723d8004cb7" providerId="ADAL" clId="{8363306A-C557-4E83-82E1-879FC27AE5D2}" dt="2023-11-12T21:16:39.762" v="4169"/>
          <ac:spMkLst>
            <pc:docMk/>
            <pc:sldMk cId="3909746019" sldId="435"/>
            <ac:spMk id="5" creationId="{46B7C4C3-E9F1-D47E-71B5-99B27EA6D609}"/>
          </ac:spMkLst>
        </pc:spChg>
      </pc:sldChg>
      <pc:sldChg chg="add del">
        <pc:chgData name="Katherine Mesa" userId="dd7b0dd6-7f91-4ded-8476-0723d8004cb7" providerId="ADAL" clId="{8363306A-C557-4E83-82E1-879FC27AE5D2}" dt="2023-11-12T21:15:59.685" v="4162" actId="2696"/>
        <pc:sldMkLst>
          <pc:docMk/>
          <pc:sldMk cId="1658039959" sldId="436"/>
        </pc:sldMkLst>
      </pc:sldChg>
    </pc:docChg>
  </pc:docChgLst>
  <pc:docChgLst>
    <pc:chgData name="Luke Leibkuchler" userId="S::lgl20@fsu.edu::a7c1e1ef-f9d4-4dc7-8550-c2468dc434b6" providerId="AD" clId="Web-{43D01BBB-B786-4E9C-8621-9D66BB3D8479}"/>
    <pc:docChg chg="modSld">
      <pc:chgData name="Luke Leibkuchler" userId="S::lgl20@fsu.edu::a7c1e1ef-f9d4-4dc7-8550-c2468dc434b6" providerId="AD" clId="Web-{43D01BBB-B786-4E9C-8621-9D66BB3D8479}" dt="2023-10-12T21:24:09.513" v="6" actId="1076"/>
      <pc:docMkLst>
        <pc:docMk/>
      </pc:docMkLst>
      <pc:sldChg chg="modSp">
        <pc:chgData name="Luke Leibkuchler" userId="S::lgl20@fsu.edu::a7c1e1ef-f9d4-4dc7-8550-c2468dc434b6" providerId="AD" clId="Web-{43D01BBB-B786-4E9C-8621-9D66BB3D8479}" dt="2023-10-12T21:24:09.513" v="6" actId="1076"/>
        <pc:sldMkLst>
          <pc:docMk/>
          <pc:sldMk cId="3424062367" sldId="311"/>
        </pc:sldMkLst>
        <pc:spChg chg="mod">
          <ac:chgData name="Luke Leibkuchler" userId="S::lgl20@fsu.edu::a7c1e1ef-f9d4-4dc7-8550-c2468dc434b6" providerId="AD" clId="Web-{43D01BBB-B786-4E9C-8621-9D66BB3D8479}" dt="2023-10-12T21:24:09.513" v="6" actId="1076"/>
          <ac:spMkLst>
            <pc:docMk/>
            <pc:sldMk cId="3424062367" sldId="311"/>
            <ac:spMk id="21" creationId="{76AD82CC-2554-D23D-1BF2-7E2A968B62F7}"/>
          </ac:spMkLst>
        </pc:spChg>
        <pc:spChg chg="mod">
          <ac:chgData name="Luke Leibkuchler" userId="S::lgl20@fsu.edu::a7c1e1ef-f9d4-4dc7-8550-c2468dc434b6" providerId="AD" clId="Web-{43D01BBB-B786-4E9C-8621-9D66BB3D8479}" dt="2023-10-12T21:24:01.106" v="5" actId="1076"/>
          <ac:spMkLst>
            <pc:docMk/>
            <pc:sldMk cId="3424062367" sldId="311"/>
            <ac:spMk id="22" creationId="{B1D96010-3A43-2A45-D34F-35C072F81101}"/>
          </ac:spMkLst>
        </pc:spChg>
      </pc:sldChg>
    </pc:docChg>
  </pc:docChgLst>
  <pc:docChgLst>
    <pc:chgData name="Kevin Hernandez Lichtl" userId="S::kjh19a@fsu.edu::1972ab5e-5eb3-44d7-8806-f0fa61fe4a33" providerId="AD" clId="Web-{DD29E983-3EE7-4182-A608-CC2736337917}"/>
    <pc:docChg chg="addSld delSld modSld sldOrd modSection">
      <pc:chgData name="Kevin Hernandez Lichtl" userId="S::kjh19a@fsu.edu::1972ab5e-5eb3-44d7-8806-f0fa61fe4a33" providerId="AD" clId="Web-{DD29E983-3EE7-4182-A608-CC2736337917}" dt="2023-10-17T16:00:46.225" v="1123"/>
      <pc:docMkLst>
        <pc:docMk/>
      </pc:docMkLst>
      <pc:sldChg chg="addSp delSp">
        <pc:chgData name="Kevin Hernandez Lichtl" userId="S::kjh19a@fsu.edu::1972ab5e-5eb3-44d7-8806-f0fa61fe4a33" providerId="AD" clId="Web-{DD29E983-3EE7-4182-A608-CC2736337917}" dt="2023-10-17T16:00:36.318" v="1121"/>
        <pc:sldMkLst>
          <pc:docMk/>
          <pc:sldMk cId="71360699" sldId="295"/>
        </pc:sldMkLst>
        <pc:spChg chg="add del">
          <ac:chgData name="Kevin Hernandez Lichtl" userId="S::kjh19a@fsu.edu::1972ab5e-5eb3-44d7-8806-f0fa61fe4a33" providerId="AD" clId="Web-{DD29E983-3EE7-4182-A608-CC2736337917}" dt="2023-10-17T16:00:36.318" v="1121"/>
          <ac:spMkLst>
            <pc:docMk/>
            <pc:sldMk cId="71360699" sldId="295"/>
            <ac:spMk id="2" creationId="{6A4ED8F4-E037-4BE5-8B66-3EF420CC6C3F}"/>
          </ac:spMkLst>
        </pc:spChg>
      </pc:sldChg>
      <pc:sldChg chg="add del ord">
        <pc:chgData name="Kevin Hernandez Lichtl" userId="S::kjh19a@fsu.edu::1972ab5e-5eb3-44d7-8806-f0fa61fe4a33" providerId="AD" clId="Web-{DD29E983-3EE7-4182-A608-CC2736337917}" dt="2023-10-17T15:53:57.644" v="1064"/>
        <pc:sldMkLst>
          <pc:docMk/>
          <pc:sldMk cId="2442078745" sldId="322"/>
        </pc:sldMkLst>
      </pc:sldChg>
      <pc:sldChg chg="del">
        <pc:chgData name="Kevin Hernandez Lichtl" userId="S::kjh19a@fsu.edu::1972ab5e-5eb3-44d7-8806-f0fa61fe4a33" providerId="AD" clId="Web-{DD29E983-3EE7-4182-A608-CC2736337917}" dt="2023-10-17T15:40:02.559" v="879"/>
        <pc:sldMkLst>
          <pc:docMk/>
          <pc:sldMk cId="3558932195" sldId="323"/>
        </pc:sldMkLst>
      </pc:sldChg>
      <pc:sldChg chg="modSp del">
        <pc:chgData name="Kevin Hernandez Lichtl" userId="S::kjh19a@fsu.edu::1972ab5e-5eb3-44d7-8806-f0fa61fe4a33" providerId="AD" clId="Web-{DD29E983-3EE7-4182-A608-CC2736337917}" dt="2023-10-17T15:50:57.620" v="1008"/>
        <pc:sldMkLst>
          <pc:docMk/>
          <pc:sldMk cId="2902880295" sldId="324"/>
        </pc:sldMkLst>
        <pc:spChg chg="mod">
          <ac:chgData name="Kevin Hernandez Lichtl" userId="S::kjh19a@fsu.edu::1972ab5e-5eb3-44d7-8806-f0fa61fe4a33" providerId="AD" clId="Web-{DD29E983-3EE7-4182-A608-CC2736337917}" dt="2023-10-17T15:33:01.258" v="825" actId="20577"/>
          <ac:spMkLst>
            <pc:docMk/>
            <pc:sldMk cId="2902880295" sldId="324"/>
            <ac:spMk id="9" creationId="{2673E1A6-34A6-994D-E6C7-677D26A10B52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4:05.480" v="840" actId="1076"/>
          <ac:spMkLst>
            <pc:docMk/>
            <pc:sldMk cId="2902880295" sldId="324"/>
            <ac:spMk id="12" creationId="{98A5F3F8-52DD-0999-A6C2-2A6783B66194}"/>
          </ac:spMkLst>
        </pc:spChg>
      </pc:sldChg>
      <pc:sldChg chg="modSp del">
        <pc:chgData name="Kevin Hernandez Lichtl" userId="S::kjh19a@fsu.edu::1972ab5e-5eb3-44d7-8806-f0fa61fe4a33" providerId="AD" clId="Web-{DD29E983-3EE7-4182-A608-CC2736337917}" dt="2023-10-17T15:50:54.401" v="1006"/>
        <pc:sldMkLst>
          <pc:docMk/>
          <pc:sldMk cId="4209868759" sldId="325"/>
        </pc:sldMkLst>
        <pc:spChg chg="mod">
          <ac:chgData name="Kevin Hernandez Lichtl" userId="S::kjh19a@fsu.edu::1972ab5e-5eb3-44d7-8806-f0fa61fe4a33" providerId="AD" clId="Web-{DD29E983-3EE7-4182-A608-CC2736337917}" dt="2023-10-17T15:33:08.384" v="831" actId="20577"/>
          <ac:spMkLst>
            <pc:docMk/>
            <pc:sldMk cId="4209868759" sldId="325"/>
            <ac:spMk id="11" creationId="{4DD8ED7D-0244-AE97-DB5C-BC187B9656A8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3:13.275" v="836" actId="20577"/>
          <ac:spMkLst>
            <pc:docMk/>
            <pc:sldMk cId="4209868759" sldId="325"/>
            <ac:spMk id="12" creationId="{7E9605F3-69C1-5862-6F39-AD1D09A40D4B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4:37.606" v="842" actId="1076"/>
          <ac:spMkLst>
            <pc:docMk/>
            <pc:sldMk cId="4209868759" sldId="325"/>
            <ac:spMk id="13" creationId="{EC825EC9-890B-0FF5-1DE5-EFCF2A112D12}"/>
          </ac:spMkLst>
        </pc:spChg>
      </pc:sldChg>
      <pc:sldChg chg="modSp del">
        <pc:chgData name="Kevin Hernandez Lichtl" userId="S::kjh19a@fsu.edu::1972ab5e-5eb3-44d7-8806-f0fa61fe4a33" providerId="AD" clId="Web-{DD29E983-3EE7-4182-A608-CC2736337917}" dt="2023-10-17T15:50:52.823" v="1005"/>
        <pc:sldMkLst>
          <pc:docMk/>
          <pc:sldMk cId="3723630163" sldId="326"/>
        </pc:sldMkLst>
        <pc:spChg chg="mod">
          <ac:chgData name="Kevin Hernandez Lichtl" userId="S::kjh19a@fsu.edu::1972ab5e-5eb3-44d7-8806-f0fa61fe4a33" providerId="AD" clId="Web-{DD29E983-3EE7-4182-A608-CC2736337917}" dt="2023-10-17T15:34:45.232" v="848" actId="20577"/>
          <ac:spMkLst>
            <pc:docMk/>
            <pc:sldMk cId="3723630163" sldId="326"/>
            <ac:spMk id="8" creationId="{F66C6995-489E-25BD-3ECE-692FFBB61D82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5:03.248" v="857" actId="1076"/>
          <ac:spMkLst>
            <pc:docMk/>
            <pc:sldMk cId="3723630163" sldId="326"/>
            <ac:spMk id="9" creationId="{F0B6B725-C57D-B3CB-E2C2-E87046BC27AE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4:55.295" v="856" actId="1076"/>
          <ac:spMkLst>
            <pc:docMk/>
            <pc:sldMk cId="3723630163" sldId="326"/>
            <ac:spMk id="11" creationId="{E80EA367-BCC5-F1E3-6C76-CBADC770B7CC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4:53.107" v="855" actId="1076"/>
          <ac:spMkLst>
            <pc:docMk/>
            <pc:sldMk cId="3723630163" sldId="326"/>
            <ac:spMk id="12" creationId="{CEBB7222-5A23-679B-2593-DFA7CF028BDA}"/>
          </ac:spMkLst>
        </pc:spChg>
      </pc:sldChg>
      <pc:sldChg chg="addSp delSp modSp del">
        <pc:chgData name="Kevin Hernandez Lichtl" userId="S::kjh19a@fsu.edu::1972ab5e-5eb3-44d7-8806-f0fa61fe4a33" providerId="AD" clId="Web-{DD29E983-3EE7-4182-A608-CC2736337917}" dt="2023-10-17T15:52:16.170" v="1027"/>
        <pc:sldMkLst>
          <pc:docMk/>
          <pc:sldMk cId="841151159" sldId="327"/>
        </pc:sldMkLst>
        <pc:spChg chg="add del">
          <ac:chgData name="Kevin Hernandez Lichtl" userId="S::kjh19a@fsu.edu::1972ab5e-5eb3-44d7-8806-f0fa61fe4a33" providerId="AD" clId="Web-{DD29E983-3EE7-4182-A608-CC2736337917}" dt="2023-10-17T15:41:03.843" v="896"/>
          <ac:spMkLst>
            <pc:docMk/>
            <pc:sldMk cId="841151159" sldId="327"/>
            <ac:spMk id="2" creationId="{744B8971-EC7C-0F3F-A448-81C673ADBDA6}"/>
          </ac:spMkLst>
        </pc:spChg>
        <pc:spChg chg="ord">
          <ac:chgData name="Kevin Hernandez Lichtl" userId="S::kjh19a@fsu.edu::1972ab5e-5eb3-44d7-8806-f0fa61fe4a33" providerId="AD" clId="Web-{DD29E983-3EE7-4182-A608-CC2736337917}" dt="2023-10-17T15:46:57.422" v="977"/>
          <ac:spMkLst>
            <pc:docMk/>
            <pc:sldMk cId="841151159" sldId="327"/>
            <ac:spMk id="4" creationId="{66024C4B-6CC7-073B-524D-96EB90A21A90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5:41.856" v="960" actId="1076"/>
          <ac:spMkLst>
            <pc:docMk/>
            <pc:sldMk cId="841151159" sldId="327"/>
            <ac:spMk id="7" creationId="{2522E428-C4A9-933C-B530-0B9940A44AEE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1:16.078" v="904" actId="20577"/>
          <ac:spMkLst>
            <pc:docMk/>
            <pc:sldMk cId="841151159" sldId="327"/>
            <ac:spMk id="8" creationId="{7AF8FB2B-5AE7-D57B-DFD3-6F6FCACAD4AF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9:30.554" v="993" actId="14100"/>
          <ac:spMkLst>
            <pc:docMk/>
            <pc:sldMk cId="841151159" sldId="327"/>
            <ac:spMk id="9" creationId="{609937E1-141D-F6C3-1C9E-B329063C59A1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9:08.506" v="992" actId="14100"/>
          <ac:spMkLst>
            <pc:docMk/>
            <pc:sldMk cId="841151159" sldId="327"/>
            <ac:spMk id="11" creationId="{C8172ECF-99B6-F1F6-11A8-D75ABB6416D6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9:40.913" v="994" actId="1076"/>
          <ac:spMkLst>
            <pc:docMk/>
            <pc:sldMk cId="841151159" sldId="327"/>
            <ac:spMk id="12" creationId="{1785B989-5DD7-2BF2-3ADC-72E7549C1B79}"/>
          </ac:spMkLst>
        </pc:spChg>
        <pc:spChg chg="mod">
          <ac:chgData name="Kevin Hernandez Lichtl" userId="S::kjh19a@fsu.edu::1972ab5e-5eb3-44d7-8806-f0fa61fe4a33" providerId="AD" clId="Web-{DD29E983-3EE7-4182-A608-CC2736337917}" dt="2023-10-17T15:51:39.200" v="1018" actId="20577"/>
          <ac:spMkLst>
            <pc:docMk/>
            <pc:sldMk cId="841151159" sldId="327"/>
            <ac:spMk id="13" creationId="{1BA6AB8E-3799-640F-A115-00CDCCB71FA8}"/>
          </ac:spMkLst>
        </pc:spChg>
        <pc:spChg chg="add del">
          <ac:chgData name="Kevin Hernandez Lichtl" userId="S::kjh19a@fsu.edu::1972ab5e-5eb3-44d7-8806-f0fa61fe4a33" providerId="AD" clId="Web-{DD29E983-3EE7-4182-A608-CC2736337917}" dt="2023-10-17T15:41:00.468" v="894"/>
          <ac:spMkLst>
            <pc:docMk/>
            <pc:sldMk cId="841151159" sldId="327"/>
            <ac:spMk id="14" creationId="{744B8971-EC7C-0F3F-A448-81C673ADBDA6}"/>
          </ac:spMkLst>
        </pc:spChg>
        <pc:spChg chg="add del mod ord">
          <ac:chgData name="Kevin Hernandez Lichtl" userId="S::kjh19a@fsu.edu::1972ab5e-5eb3-44d7-8806-f0fa61fe4a33" providerId="AD" clId="Web-{DD29E983-3EE7-4182-A608-CC2736337917}" dt="2023-10-17T15:45:27.621" v="958"/>
          <ac:spMkLst>
            <pc:docMk/>
            <pc:sldMk cId="841151159" sldId="327"/>
            <ac:spMk id="15" creationId="{B9AA8A96-34DD-A901-1288-9BD60A5D1EF2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47:23.141" v="979" actId="1076"/>
          <ac:spMkLst>
            <pc:docMk/>
            <pc:sldMk cId="841151159" sldId="327"/>
            <ac:spMk id="16" creationId="{5B807858-AEDF-589F-9A4C-4461AED1A839}"/>
          </ac:spMkLst>
        </pc:spChg>
        <pc:spChg chg="ord">
          <ac:chgData name="Kevin Hernandez Lichtl" userId="S::kjh19a@fsu.edu::1972ab5e-5eb3-44d7-8806-f0fa61fe4a33" providerId="AD" clId="Web-{DD29E983-3EE7-4182-A608-CC2736337917}" dt="2023-10-17T15:41:45.376" v="914"/>
          <ac:spMkLst>
            <pc:docMk/>
            <pc:sldMk cId="841151159" sldId="327"/>
            <ac:spMk id="17" creationId="{45D39298-C45A-9DCD-C4D6-8B9727B85621}"/>
          </ac:spMkLst>
        </pc:spChg>
        <pc:spChg chg="ord">
          <ac:chgData name="Kevin Hernandez Lichtl" userId="S::kjh19a@fsu.edu::1972ab5e-5eb3-44d7-8806-f0fa61fe4a33" providerId="AD" clId="Web-{DD29E983-3EE7-4182-A608-CC2736337917}" dt="2023-10-17T15:41:51.236" v="915"/>
          <ac:spMkLst>
            <pc:docMk/>
            <pc:sldMk cId="841151159" sldId="327"/>
            <ac:spMk id="18" creationId="{25511BA2-EC8D-7871-05DC-AA66168C026C}"/>
          </ac:spMkLst>
        </pc:spChg>
        <pc:spChg chg="ord">
          <ac:chgData name="Kevin Hernandez Lichtl" userId="S::kjh19a@fsu.edu::1972ab5e-5eb3-44d7-8806-f0fa61fe4a33" providerId="AD" clId="Web-{DD29E983-3EE7-4182-A608-CC2736337917}" dt="2023-10-17T15:41:53.611" v="916"/>
          <ac:spMkLst>
            <pc:docMk/>
            <pc:sldMk cId="841151159" sldId="327"/>
            <ac:spMk id="19" creationId="{329731C4-7561-6129-E8B3-A7CFF19C4321}"/>
          </ac:spMkLst>
        </pc:spChg>
        <pc:spChg chg="mod ord">
          <ac:chgData name="Kevin Hernandez Lichtl" userId="S::kjh19a@fsu.edu::1972ab5e-5eb3-44d7-8806-f0fa61fe4a33" providerId="AD" clId="Web-{DD29E983-3EE7-4182-A608-CC2736337917}" dt="2023-10-17T15:47:49.815" v="985" actId="14100"/>
          <ac:spMkLst>
            <pc:docMk/>
            <pc:sldMk cId="841151159" sldId="327"/>
            <ac:spMk id="20" creationId="{95CF62D3-30B0-328E-5493-F168FB4D6584}"/>
          </ac:spMkLst>
        </pc:spChg>
        <pc:spChg chg="del">
          <ac:chgData name="Kevin Hernandez Lichtl" userId="S::kjh19a@fsu.edu::1972ab5e-5eb3-44d7-8806-f0fa61fe4a33" providerId="AD" clId="Web-{DD29E983-3EE7-4182-A608-CC2736337917}" dt="2023-10-17T15:45:22.308" v="954"/>
          <ac:spMkLst>
            <pc:docMk/>
            <pc:sldMk cId="841151159" sldId="327"/>
            <ac:spMk id="21" creationId="{8396C4DD-39F7-DB50-AE39-C16ED654C693}"/>
          </ac:spMkLst>
        </pc:spChg>
        <pc:spChg chg="del">
          <ac:chgData name="Kevin Hernandez Lichtl" userId="S::kjh19a@fsu.edu::1972ab5e-5eb3-44d7-8806-f0fa61fe4a33" providerId="AD" clId="Web-{DD29E983-3EE7-4182-A608-CC2736337917}" dt="2023-10-17T15:45:23.027" v="955"/>
          <ac:spMkLst>
            <pc:docMk/>
            <pc:sldMk cId="841151159" sldId="327"/>
            <ac:spMk id="22" creationId="{6AD65137-80C1-067F-CE30-C00E075D331A}"/>
          </ac:spMkLst>
        </pc:spChg>
        <pc:spChg chg="del">
          <ac:chgData name="Kevin Hernandez Lichtl" userId="S::kjh19a@fsu.edu::1972ab5e-5eb3-44d7-8806-f0fa61fe4a33" providerId="AD" clId="Web-{DD29E983-3EE7-4182-A608-CC2736337917}" dt="2023-10-17T15:45:23.761" v="956"/>
          <ac:spMkLst>
            <pc:docMk/>
            <pc:sldMk cId="841151159" sldId="327"/>
            <ac:spMk id="23" creationId="{B07758CF-DB24-5F74-FC22-2C8BFE008372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45:29.230" v="959"/>
          <ac:spMkLst>
            <pc:docMk/>
            <pc:sldMk cId="841151159" sldId="327"/>
            <ac:spMk id="24" creationId="{CD85D1E8-1D7C-39FE-3905-6B1B0F8E6487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46:25.842" v="968"/>
          <ac:spMkLst>
            <pc:docMk/>
            <pc:sldMk cId="841151159" sldId="327"/>
            <ac:spMk id="25" creationId="{D7039484-03BF-7DAB-E098-D275CE46D4FA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47:39.595" v="982" actId="1076"/>
          <ac:spMkLst>
            <pc:docMk/>
            <pc:sldMk cId="841151159" sldId="327"/>
            <ac:spMk id="27" creationId="{2FE22DA3-05A0-55B2-C002-CB516313039B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49:54.602" v="995" actId="1076"/>
          <ac:spMkLst>
            <pc:docMk/>
            <pc:sldMk cId="841151159" sldId="327"/>
            <ac:spMk id="28" creationId="{BA0B8BB6-767A-FF95-9BCC-6B488945116D}"/>
          </ac:spMkLst>
        </pc:spChg>
        <pc:spChg chg="add mod ord">
          <ac:chgData name="Kevin Hernandez Lichtl" userId="S::kjh19a@fsu.edu::1972ab5e-5eb3-44d7-8806-f0fa61fe4a33" providerId="AD" clId="Web-{DD29E983-3EE7-4182-A608-CC2736337917}" dt="2023-10-17T15:51:32.059" v="1016" actId="1076"/>
          <ac:spMkLst>
            <pc:docMk/>
            <pc:sldMk cId="841151159" sldId="327"/>
            <ac:spMk id="29" creationId="{B3AED09F-ECCC-21C9-E022-F89454D73614}"/>
          </ac:spMkLst>
        </pc:spChg>
        <pc:spChg chg="add del mod">
          <ac:chgData name="Kevin Hernandez Lichtl" userId="S::kjh19a@fsu.edu::1972ab5e-5eb3-44d7-8806-f0fa61fe4a33" providerId="AD" clId="Web-{DD29E983-3EE7-4182-A608-CC2736337917}" dt="2023-10-17T15:51:26.934" v="1015"/>
          <ac:spMkLst>
            <pc:docMk/>
            <pc:sldMk cId="841151159" sldId="327"/>
            <ac:spMk id="31" creationId="{F350B61F-4954-CBE3-3F3F-5EE7035D0422}"/>
          </ac:spMkLst>
        </pc:spChg>
      </pc:sldChg>
      <pc:sldChg chg="modNotes">
        <pc:chgData name="Kevin Hernandez Lichtl" userId="S::kjh19a@fsu.edu::1972ab5e-5eb3-44d7-8806-f0fa61fe4a33" providerId="AD" clId="Web-{DD29E983-3EE7-4182-A608-CC2736337917}" dt="2023-10-17T15:59:41.816" v="1111"/>
        <pc:sldMkLst>
          <pc:docMk/>
          <pc:sldMk cId="2445383051" sldId="335"/>
        </pc:sldMkLst>
      </pc:sldChg>
      <pc:sldChg chg="addSp delSp modSp">
        <pc:chgData name="Kevin Hernandez Lichtl" userId="S::kjh19a@fsu.edu::1972ab5e-5eb3-44d7-8806-f0fa61fe4a33" providerId="AD" clId="Web-{DD29E983-3EE7-4182-A608-CC2736337917}" dt="2023-10-17T16:00:46.225" v="1123"/>
        <pc:sldMkLst>
          <pc:docMk/>
          <pc:sldMk cId="3257235967" sldId="341"/>
        </pc:sldMkLst>
        <pc:spChg chg="add">
          <ac:chgData name="Kevin Hernandez Lichtl" userId="S::kjh19a@fsu.edu::1972ab5e-5eb3-44d7-8806-f0fa61fe4a33" providerId="AD" clId="Web-{DD29E983-3EE7-4182-A608-CC2736337917}" dt="2023-10-17T16:00:46.225" v="1123"/>
          <ac:spMkLst>
            <pc:docMk/>
            <pc:sldMk cId="3257235967" sldId="341"/>
            <ac:spMk id="7" creationId="{FEAE55E6-1006-C61B-B39C-B8942C43264D}"/>
          </ac:spMkLst>
        </pc:spChg>
        <pc:spChg chg="mod">
          <ac:chgData name="Kevin Hernandez Lichtl" userId="S::kjh19a@fsu.edu::1972ab5e-5eb3-44d7-8806-f0fa61fe4a33" providerId="AD" clId="Web-{DD29E983-3EE7-4182-A608-CC2736337917}" dt="2023-10-17T15:29:42.093" v="783" actId="20577"/>
          <ac:spMkLst>
            <pc:docMk/>
            <pc:sldMk cId="3257235967" sldId="341"/>
            <ac:spMk id="23" creationId="{B82F5727-6239-86F7-DF1A-FC0436750EFA}"/>
          </ac:spMkLst>
        </pc:spChg>
        <pc:picChg chg="add mod">
          <ac:chgData name="Kevin Hernandez Lichtl" userId="S::kjh19a@fsu.edu::1972ab5e-5eb3-44d7-8806-f0fa61fe4a33" providerId="AD" clId="Web-{DD29E983-3EE7-4182-A608-CC2736337917}" dt="2023-10-17T15:29:52.609" v="785" actId="1076"/>
          <ac:picMkLst>
            <pc:docMk/>
            <pc:sldMk cId="3257235967" sldId="341"/>
            <ac:picMk id="2" creationId="{7552A265-5CCF-B133-1502-C2D2ACB774C1}"/>
          </ac:picMkLst>
        </pc:picChg>
        <pc:picChg chg="del">
          <ac:chgData name="Kevin Hernandez Lichtl" userId="S::kjh19a@fsu.edu::1972ab5e-5eb3-44d7-8806-f0fa61fe4a33" providerId="AD" clId="Web-{DD29E983-3EE7-4182-A608-CC2736337917}" dt="2023-10-17T15:00:15.841" v="576"/>
          <ac:picMkLst>
            <pc:docMk/>
            <pc:sldMk cId="3257235967" sldId="341"/>
            <ac:picMk id="3" creationId="{A122CDEB-AABA-FE1D-FF73-06D6CB941479}"/>
          </ac:picMkLst>
        </pc:picChg>
      </pc:sldChg>
      <pc:sldChg chg="addSp delSp modSp modNotes">
        <pc:chgData name="Kevin Hernandez Lichtl" userId="S::kjh19a@fsu.edu::1972ab5e-5eb3-44d7-8806-f0fa61fe4a33" providerId="AD" clId="Web-{DD29E983-3EE7-4182-A608-CC2736337917}" dt="2023-10-17T16:00:40.334" v="1122"/>
        <pc:sldMkLst>
          <pc:docMk/>
          <pc:sldMk cId="2185294993" sldId="353"/>
        </pc:sldMkLst>
        <pc:spChg chg="add del mod">
          <ac:chgData name="Kevin Hernandez Lichtl" userId="S::kjh19a@fsu.edu::1972ab5e-5eb3-44d7-8806-f0fa61fe4a33" providerId="AD" clId="Web-{DD29E983-3EE7-4182-A608-CC2736337917}" dt="2023-10-17T16:00:13.583" v="1115"/>
          <ac:spMkLst>
            <pc:docMk/>
            <pc:sldMk cId="2185294993" sldId="353"/>
            <ac:spMk id="7" creationId="{FB8A6F0E-BA09-A755-5AC9-E2E4BDBE9F0F}"/>
          </ac:spMkLst>
        </pc:spChg>
        <pc:spChg chg="add del mod">
          <ac:chgData name="Kevin Hernandez Lichtl" userId="S::kjh19a@fsu.edu::1972ab5e-5eb3-44d7-8806-f0fa61fe4a33" providerId="AD" clId="Web-{DD29E983-3EE7-4182-A608-CC2736337917}" dt="2023-10-17T16:00:25.365" v="1119"/>
          <ac:spMkLst>
            <pc:docMk/>
            <pc:sldMk cId="2185294993" sldId="353"/>
            <ac:spMk id="8" creationId="{C6DA23DF-B5F6-4D0D-4DDD-25F92C1BF207}"/>
          </ac:spMkLst>
        </pc:spChg>
        <pc:spChg chg="add">
          <ac:chgData name="Kevin Hernandez Lichtl" userId="S::kjh19a@fsu.edu::1972ab5e-5eb3-44d7-8806-f0fa61fe4a33" providerId="AD" clId="Web-{DD29E983-3EE7-4182-A608-CC2736337917}" dt="2023-10-17T16:00:40.334" v="1122"/>
          <ac:spMkLst>
            <pc:docMk/>
            <pc:sldMk cId="2185294993" sldId="353"/>
            <ac:spMk id="10" creationId="{B48C542E-4C5F-E65F-1324-BAC3A9B0B635}"/>
          </ac:spMkLst>
        </pc:spChg>
        <pc:spChg chg="mod">
          <ac:chgData name="Kevin Hernandez Lichtl" userId="S::kjh19a@fsu.edu::1972ab5e-5eb3-44d7-8806-f0fa61fe4a33" providerId="AD" clId="Web-{DD29E983-3EE7-4182-A608-CC2736337917}" dt="2023-10-17T15:58:12.843" v="1099" actId="20577"/>
          <ac:spMkLst>
            <pc:docMk/>
            <pc:sldMk cId="2185294993" sldId="353"/>
            <ac:spMk id="16" creationId="{C3A17039-AF99-6120-9E9A-3EF5B0D2944B}"/>
          </ac:spMkLst>
        </pc:spChg>
        <pc:picChg chg="add del mod">
          <ac:chgData name="Kevin Hernandez Lichtl" userId="S::kjh19a@fsu.edu::1972ab5e-5eb3-44d7-8806-f0fa61fe4a33" providerId="AD" clId="Web-{DD29E983-3EE7-4182-A608-CC2736337917}" dt="2023-10-17T14:42:36.402" v="2"/>
          <ac:picMkLst>
            <pc:docMk/>
            <pc:sldMk cId="2185294993" sldId="353"/>
            <ac:picMk id="2" creationId="{4CDBF571-7B7B-FEBD-03BD-684424F72FC1}"/>
          </ac:picMkLst>
        </pc:picChg>
        <pc:picChg chg="add del mod">
          <ac:chgData name="Kevin Hernandez Lichtl" userId="S::kjh19a@fsu.edu::1972ab5e-5eb3-44d7-8806-f0fa61fe4a33" providerId="AD" clId="Web-{DD29E983-3EE7-4182-A608-CC2736337917}" dt="2023-10-17T14:43:11.857" v="4"/>
          <ac:picMkLst>
            <pc:docMk/>
            <pc:sldMk cId="2185294993" sldId="353"/>
            <ac:picMk id="3" creationId="{3F272CD4-0701-F540-A9F4-BD8700F96E32}"/>
          </ac:picMkLst>
        </pc:picChg>
        <pc:picChg chg="add mod modCrop">
          <ac:chgData name="Kevin Hernandez Lichtl" userId="S::kjh19a@fsu.edu::1972ab5e-5eb3-44d7-8806-f0fa61fe4a33" providerId="AD" clId="Web-{DD29E983-3EE7-4182-A608-CC2736337917}" dt="2023-10-17T15:56:03.400" v="1071" actId="1076"/>
          <ac:picMkLst>
            <pc:docMk/>
            <pc:sldMk cId="2185294993" sldId="353"/>
            <ac:picMk id="4" creationId="{C452975C-E3D1-6E54-90D4-C0540F63F49B}"/>
          </ac:picMkLst>
        </pc:picChg>
        <pc:picChg chg="del">
          <ac:chgData name="Kevin Hernandez Lichtl" userId="S::kjh19a@fsu.edu::1972ab5e-5eb3-44d7-8806-f0fa61fe4a33" providerId="AD" clId="Web-{DD29E983-3EE7-4182-A608-CC2736337917}" dt="2023-10-17T14:42:32.542" v="0"/>
          <ac:picMkLst>
            <pc:docMk/>
            <pc:sldMk cId="2185294993" sldId="353"/>
            <ac:picMk id="1030" creationId="{1CE0BA76-6C53-6428-A043-8F1CE2D66A26}"/>
          </ac:picMkLst>
        </pc:picChg>
      </pc:sldChg>
      <pc:sldChg chg="addSp modSp add del replId">
        <pc:chgData name="Kevin Hernandez Lichtl" userId="S::kjh19a@fsu.edu::1972ab5e-5eb3-44d7-8806-f0fa61fe4a33" providerId="AD" clId="Web-{DD29E983-3EE7-4182-A608-CC2736337917}" dt="2023-10-17T15:39:05.963" v="876"/>
        <pc:sldMkLst>
          <pc:docMk/>
          <pc:sldMk cId="1778502116" sldId="354"/>
        </pc:sldMkLst>
        <pc:spChg chg="add mod ord">
          <ac:chgData name="Kevin Hernandez Lichtl" userId="S::kjh19a@fsu.edu::1972ab5e-5eb3-44d7-8806-f0fa61fe4a33" providerId="AD" clId="Web-{DD29E983-3EE7-4182-A608-CC2736337917}" dt="2023-10-17T15:37:30.396" v="863"/>
          <ac:spMkLst>
            <pc:docMk/>
            <pc:sldMk cId="1778502116" sldId="354"/>
            <ac:spMk id="8" creationId="{0C063D7E-F01F-DCEB-EB13-6AD1E88AD148}"/>
          </ac:spMkLst>
        </pc:spChg>
        <pc:spChg chg="mod">
          <ac:chgData name="Kevin Hernandez Lichtl" userId="S::kjh19a@fsu.edu::1972ab5e-5eb3-44d7-8806-f0fa61fe4a33" providerId="AD" clId="Web-{DD29E983-3EE7-4182-A608-CC2736337917}" dt="2023-10-17T15:37:15.301" v="860" actId="1076"/>
          <ac:spMkLst>
            <pc:docMk/>
            <pc:sldMk cId="1778502116" sldId="354"/>
            <ac:spMk id="21" creationId="{8396C4DD-39F7-DB50-AE39-C16ED654C693}"/>
          </ac:spMkLst>
        </pc:spChg>
      </pc:sldChg>
      <pc:sldChg chg="addSp delSp modSp add replId">
        <pc:chgData name="Kevin Hernandez Lichtl" userId="S::kjh19a@fsu.edu::1972ab5e-5eb3-44d7-8806-f0fa61fe4a33" providerId="AD" clId="Web-{DD29E983-3EE7-4182-A608-CC2736337917}" dt="2023-10-17T15:53:51.394" v="1062" actId="1076"/>
        <pc:sldMkLst>
          <pc:docMk/>
          <pc:sldMk cId="2448439293" sldId="354"/>
        </pc:sldMkLst>
        <pc:spChg chg="add mod">
          <ac:chgData name="Kevin Hernandez Lichtl" userId="S::kjh19a@fsu.edu::1972ab5e-5eb3-44d7-8806-f0fa61fe4a33" providerId="AD" clId="Web-{DD29E983-3EE7-4182-A608-CC2736337917}" dt="2023-10-17T15:53:41.315" v="1059" actId="1076"/>
          <ac:spMkLst>
            <pc:docMk/>
            <pc:sldMk cId="2448439293" sldId="354"/>
            <ac:spMk id="2" creationId="{4BD1391C-E129-57E3-2031-0A99E937FD71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3:03.095" v="1045"/>
          <ac:spMkLst>
            <pc:docMk/>
            <pc:sldMk cId="2448439293" sldId="354"/>
            <ac:spMk id="8" creationId="{7AF8FB2B-5AE7-D57B-DFD3-6F6FCACAD4AF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2:55.907" v="1042"/>
          <ac:spMkLst>
            <pc:docMk/>
            <pc:sldMk cId="2448439293" sldId="354"/>
            <ac:spMk id="9" creationId="{609937E1-141D-F6C3-1C9E-B329063C59A1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2:41.219" v="1038"/>
          <ac:spMkLst>
            <pc:docMk/>
            <pc:sldMk cId="2448439293" sldId="354"/>
            <ac:spMk id="11" creationId="{C8172ECF-99B6-F1F6-11A8-D75ABB6416D6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2:32.953" v="1034"/>
          <ac:spMkLst>
            <pc:docMk/>
            <pc:sldMk cId="2448439293" sldId="354"/>
            <ac:spMk id="12" creationId="{1785B989-5DD7-2BF2-3ADC-72E7549C1B79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52:24.890" v="1030"/>
          <ac:spMkLst>
            <pc:docMk/>
            <pc:sldMk cId="2448439293" sldId="354"/>
            <ac:spMk id="13" creationId="{1BA6AB8E-3799-640F-A115-00CDCCB71FA8}"/>
          </ac:spMkLst>
        </pc:spChg>
        <pc:spChg chg="add mod">
          <ac:chgData name="Kevin Hernandez Lichtl" userId="S::kjh19a@fsu.edu::1972ab5e-5eb3-44d7-8806-f0fa61fe4a33" providerId="AD" clId="Web-{DD29E983-3EE7-4182-A608-CC2736337917}" dt="2023-10-17T15:53:44.362" v="1060" actId="1076"/>
          <ac:spMkLst>
            <pc:docMk/>
            <pc:sldMk cId="2448439293" sldId="354"/>
            <ac:spMk id="14" creationId="{BD1DFB63-67E2-F54D-9845-8BB923241447}"/>
          </ac:spMkLst>
        </pc:spChg>
        <pc:spChg chg="add mod">
          <ac:chgData name="Kevin Hernandez Lichtl" userId="S::kjh19a@fsu.edu::1972ab5e-5eb3-44d7-8806-f0fa61fe4a33" providerId="AD" clId="Web-{DD29E983-3EE7-4182-A608-CC2736337917}" dt="2023-10-17T15:53:47.065" v="1061" actId="1076"/>
          <ac:spMkLst>
            <pc:docMk/>
            <pc:sldMk cId="2448439293" sldId="354"/>
            <ac:spMk id="15" creationId="{BBC679B0-FDD2-3A22-13B6-921D833C7734}"/>
          </ac:spMkLst>
        </pc:spChg>
        <pc:spChg chg="ord">
          <ac:chgData name="Kevin Hernandez Lichtl" userId="S::kjh19a@fsu.edu::1972ab5e-5eb3-44d7-8806-f0fa61fe4a33" providerId="AD" clId="Web-{DD29E983-3EE7-4182-A608-CC2736337917}" dt="2023-10-17T15:53:38.643" v="1058"/>
          <ac:spMkLst>
            <pc:docMk/>
            <pc:sldMk cId="2448439293" sldId="354"/>
            <ac:spMk id="18" creationId="{25511BA2-EC8D-7871-05DC-AA66168C026C}"/>
          </ac:spMkLst>
        </pc:spChg>
        <pc:spChg chg="ord">
          <ac:chgData name="Kevin Hernandez Lichtl" userId="S::kjh19a@fsu.edu::1972ab5e-5eb3-44d7-8806-f0fa61fe4a33" providerId="AD" clId="Web-{DD29E983-3EE7-4182-A608-CC2736337917}" dt="2023-10-17T15:53:35.487" v="1057"/>
          <ac:spMkLst>
            <pc:docMk/>
            <pc:sldMk cId="2448439293" sldId="354"/>
            <ac:spMk id="19" creationId="{329731C4-7561-6129-E8B3-A7CFF19C4321}"/>
          </ac:spMkLst>
        </pc:spChg>
        <pc:spChg chg="ord">
          <ac:chgData name="Kevin Hernandez Lichtl" userId="S::kjh19a@fsu.edu::1972ab5e-5eb3-44d7-8806-f0fa61fe4a33" providerId="AD" clId="Web-{DD29E983-3EE7-4182-A608-CC2736337917}" dt="2023-10-17T15:53:32.315" v="1056"/>
          <ac:spMkLst>
            <pc:docMk/>
            <pc:sldMk cId="2448439293" sldId="354"/>
            <ac:spMk id="20" creationId="{95CF62D3-30B0-328E-5493-F168FB4D6584}"/>
          </ac:spMkLst>
        </pc:spChg>
        <pc:spChg chg="add mod">
          <ac:chgData name="Kevin Hernandez Lichtl" userId="S::kjh19a@fsu.edu::1972ab5e-5eb3-44d7-8806-f0fa61fe4a33" providerId="AD" clId="Web-{DD29E983-3EE7-4182-A608-CC2736337917}" dt="2023-10-17T15:53:51.394" v="1062" actId="1076"/>
          <ac:spMkLst>
            <pc:docMk/>
            <pc:sldMk cId="2448439293" sldId="354"/>
            <ac:spMk id="21" creationId="{F699AF00-EF5E-47F7-19F9-7D88008A509F}"/>
          </ac:spMkLst>
        </pc:spChg>
        <pc:spChg chg="ord">
          <ac:chgData name="Kevin Hernandez Lichtl" userId="S::kjh19a@fsu.edu::1972ab5e-5eb3-44d7-8806-f0fa61fe4a33" providerId="AD" clId="Web-{DD29E983-3EE7-4182-A608-CC2736337917}" dt="2023-10-17T15:53:29.439" v="1055"/>
          <ac:spMkLst>
            <pc:docMk/>
            <pc:sldMk cId="2448439293" sldId="354"/>
            <ac:spMk id="26" creationId="{D2A28CF2-E716-0807-1EB5-EC22CAA6879E}"/>
          </ac:spMkLst>
        </pc:spChg>
        <pc:spChg chg="mod ord">
          <ac:chgData name="Kevin Hernandez Lichtl" userId="S::kjh19a@fsu.edu::1972ab5e-5eb3-44d7-8806-f0fa61fe4a33" providerId="AD" clId="Web-{DD29E983-3EE7-4182-A608-CC2736337917}" dt="2023-10-17T15:52:49.063" v="1040" actId="1076"/>
          <ac:spMkLst>
            <pc:docMk/>
            <pc:sldMk cId="2448439293" sldId="354"/>
            <ac:spMk id="29" creationId="{B3AED09F-ECCC-21C9-E022-F89454D73614}"/>
          </ac:spMkLst>
        </pc:spChg>
      </pc:sldChg>
      <pc:sldChg chg="modSp add del replId">
        <pc:chgData name="Kevin Hernandez Lichtl" userId="S::kjh19a@fsu.edu::1972ab5e-5eb3-44d7-8806-f0fa61fe4a33" providerId="AD" clId="Web-{DD29E983-3EE7-4182-A608-CC2736337917}" dt="2023-10-17T15:50:55.979" v="1007"/>
        <pc:sldMkLst>
          <pc:docMk/>
          <pc:sldMk cId="3292070760" sldId="355"/>
        </pc:sldMkLst>
        <pc:spChg chg="ord">
          <ac:chgData name="Kevin Hernandez Lichtl" userId="S::kjh19a@fsu.edu::1972ab5e-5eb3-44d7-8806-f0fa61fe4a33" providerId="AD" clId="Web-{DD29E983-3EE7-4182-A608-CC2736337917}" dt="2023-10-17T15:38:48.134" v="875"/>
          <ac:spMkLst>
            <pc:docMk/>
            <pc:sldMk cId="3292070760" sldId="355"/>
            <ac:spMk id="4" creationId="{66024C4B-6CC7-073B-524D-96EB90A21A90}"/>
          </ac:spMkLst>
        </pc:spChg>
        <pc:spChg chg="mod ord">
          <ac:chgData name="Kevin Hernandez Lichtl" userId="S::kjh19a@fsu.edu::1972ab5e-5eb3-44d7-8806-f0fa61fe4a33" providerId="AD" clId="Web-{DD29E983-3EE7-4182-A608-CC2736337917}" dt="2023-10-17T15:39:21.994" v="878" actId="1076"/>
          <ac:spMkLst>
            <pc:docMk/>
            <pc:sldMk cId="3292070760" sldId="355"/>
            <ac:spMk id="7" creationId="{2522E428-C4A9-933C-B530-0B9940A44AEE}"/>
          </ac:spMkLst>
        </pc:spChg>
        <pc:spChg chg="ord">
          <ac:chgData name="Kevin Hernandez Lichtl" userId="S::kjh19a@fsu.edu::1972ab5e-5eb3-44d7-8806-f0fa61fe4a33" providerId="AD" clId="Web-{DD29E983-3EE7-4182-A608-CC2736337917}" dt="2023-10-17T15:38:10.679" v="870"/>
          <ac:spMkLst>
            <pc:docMk/>
            <pc:sldMk cId="3292070760" sldId="355"/>
            <ac:spMk id="17" creationId="{45D39298-C45A-9DCD-C4D6-8B9727B85621}"/>
          </ac:spMkLst>
        </pc:spChg>
        <pc:spChg chg="ord">
          <ac:chgData name="Kevin Hernandez Lichtl" userId="S::kjh19a@fsu.edu::1972ab5e-5eb3-44d7-8806-f0fa61fe4a33" providerId="AD" clId="Web-{DD29E983-3EE7-4182-A608-CC2736337917}" dt="2023-10-17T15:38:14.695" v="871"/>
          <ac:spMkLst>
            <pc:docMk/>
            <pc:sldMk cId="3292070760" sldId="355"/>
            <ac:spMk id="18" creationId="{25511BA2-EC8D-7871-05DC-AA66168C026C}"/>
          </ac:spMkLst>
        </pc:spChg>
        <pc:spChg chg="ord">
          <ac:chgData name="Kevin Hernandez Lichtl" userId="S::kjh19a@fsu.edu::1972ab5e-5eb3-44d7-8806-f0fa61fe4a33" providerId="AD" clId="Web-{DD29E983-3EE7-4182-A608-CC2736337917}" dt="2023-10-17T15:38:19.898" v="872"/>
          <ac:spMkLst>
            <pc:docMk/>
            <pc:sldMk cId="3292070760" sldId="355"/>
            <ac:spMk id="19" creationId="{329731C4-7561-6129-E8B3-A7CFF19C4321}"/>
          </ac:spMkLst>
        </pc:spChg>
        <pc:spChg chg="ord">
          <ac:chgData name="Kevin Hernandez Lichtl" userId="S::kjh19a@fsu.edu::1972ab5e-5eb3-44d7-8806-f0fa61fe4a33" providerId="AD" clId="Web-{DD29E983-3EE7-4182-A608-CC2736337917}" dt="2023-10-17T15:38:26.570" v="873"/>
          <ac:spMkLst>
            <pc:docMk/>
            <pc:sldMk cId="3292070760" sldId="355"/>
            <ac:spMk id="20" creationId="{95CF62D3-30B0-328E-5493-F168FB4D6584}"/>
          </ac:spMkLst>
        </pc:spChg>
      </pc:sldChg>
      <pc:sldChg chg="add replId">
        <pc:chgData name="Kevin Hernandez Lichtl" userId="S::kjh19a@fsu.edu::1972ab5e-5eb3-44d7-8806-f0fa61fe4a33" providerId="AD" clId="Web-{DD29E983-3EE7-4182-A608-CC2736337917}" dt="2023-10-17T15:52:15.514" v="1026"/>
        <pc:sldMkLst>
          <pc:docMk/>
          <pc:sldMk cId="3879933328" sldId="355"/>
        </pc:sldMkLst>
      </pc:sldChg>
      <pc:sldChg chg="add replId">
        <pc:chgData name="Kevin Hernandez Lichtl" userId="S::kjh19a@fsu.edu::1972ab5e-5eb3-44d7-8806-f0fa61fe4a33" providerId="AD" clId="Web-{DD29E983-3EE7-4182-A608-CC2736337917}" dt="2023-10-17T15:52:27.812" v="1031"/>
        <pc:sldMkLst>
          <pc:docMk/>
          <pc:sldMk cId="3022598443" sldId="356"/>
        </pc:sldMkLst>
      </pc:sldChg>
      <pc:sldChg chg="add del replId">
        <pc:chgData name="Kevin Hernandez Lichtl" userId="S::kjh19a@fsu.edu::1972ab5e-5eb3-44d7-8806-f0fa61fe4a33" providerId="AD" clId="Web-{DD29E983-3EE7-4182-A608-CC2736337917}" dt="2023-10-17T15:50:59.339" v="1009"/>
        <pc:sldMkLst>
          <pc:docMk/>
          <pc:sldMk cId="4000372982" sldId="356"/>
        </pc:sldMkLst>
      </pc:sldChg>
      <pc:sldChg chg="delSp modSp add del ord replId">
        <pc:chgData name="Kevin Hernandez Lichtl" userId="S::kjh19a@fsu.edu::1972ab5e-5eb3-44d7-8806-f0fa61fe4a33" providerId="AD" clId="Web-{DD29E983-3EE7-4182-A608-CC2736337917}" dt="2023-10-17T15:44:35.181" v="947"/>
        <pc:sldMkLst>
          <pc:docMk/>
          <pc:sldMk cId="1196935471" sldId="357"/>
        </pc:sldMkLst>
        <pc:spChg chg="del mod">
          <ac:chgData name="Kevin Hernandez Lichtl" userId="S::kjh19a@fsu.edu::1972ab5e-5eb3-44d7-8806-f0fa61fe4a33" providerId="AD" clId="Web-{DD29E983-3EE7-4182-A608-CC2736337917}" dt="2023-10-17T15:43:50.960" v="943"/>
          <ac:spMkLst>
            <pc:docMk/>
            <pc:sldMk cId="1196935471" sldId="357"/>
            <ac:spMk id="9" creationId="{609937E1-141D-F6C3-1C9E-B329063C59A1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43:29.021" v="938"/>
          <ac:spMkLst>
            <pc:docMk/>
            <pc:sldMk cId="1196935471" sldId="357"/>
            <ac:spMk id="11" creationId="{C8172ECF-99B6-F1F6-11A8-D75ABB6416D6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43:07.833" v="934"/>
          <ac:spMkLst>
            <pc:docMk/>
            <pc:sldMk cId="1196935471" sldId="357"/>
            <ac:spMk id="12" creationId="{1785B989-5DD7-2BF2-3ADC-72E7549C1B79}"/>
          </ac:spMkLst>
        </pc:spChg>
        <pc:spChg chg="del mod">
          <ac:chgData name="Kevin Hernandez Lichtl" userId="S::kjh19a@fsu.edu::1972ab5e-5eb3-44d7-8806-f0fa61fe4a33" providerId="AD" clId="Web-{DD29E983-3EE7-4182-A608-CC2736337917}" dt="2023-10-17T15:42:48.410" v="930"/>
          <ac:spMkLst>
            <pc:docMk/>
            <pc:sldMk cId="1196935471" sldId="357"/>
            <ac:spMk id="13" creationId="{1BA6AB8E-3799-640F-A115-00CDCCB71FA8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3:46.491" v="941" actId="1076"/>
          <ac:spMkLst>
            <pc:docMk/>
            <pc:sldMk cId="1196935471" sldId="357"/>
            <ac:spMk id="24" creationId="{CD85D1E8-1D7C-39FE-3905-6B1B0F8E6487}"/>
          </ac:spMkLst>
        </pc:spChg>
      </pc:sldChg>
      <pc:sldChg chg="add del replId">
        <pc:chgData name="Kevin Hernandez Lichtl" userId="S::kjh19a@fsu.edu::1972ab5e-5eb3-44d7-8806-f0fa61fe4a33" providerId="AD" clId="Web-{DD29E983-3EE7-4182-A608-CC2736337917}" dt="2023-10-17T15:41:35.313" v="912"/>
        <pc:sldMkLst>
          <pc:docMk/>
          <pc:sldMk cId="2023728545" sldId="357"/>
        </pc:sldMkLst>
      </pc:sldChg>
      <pc:sldChg chg="add replId">
        <pc:chgData name="Kevin Hernandez Lichtl" userId="S::kjh19a@fsu.edu::1972ab5e-5eb3-44d7-8806-f0fa61fe4a33" providerId="AD" clId="Web-{DD29E983-3EE7-4182-A608-CC2736337917}" dt="2023-10-17T15:52:35.718" v="1035"/>
        <pc:sldMkLst>
          <pc:docMk/>
          <pc:sldMk cId="2484103373" sldId="357"/>
        </pc:sldMkLst>
      </pc:sldChg>
      <pc:sldChg chg="modSp add del replId">
        <pc:chgData name="Kevin Hernandez Lichtl" userId="S::kjh19a@fsu.edu::1972ab5e-5eb3-44d7-8806-f0fa61fe4a33" providerId="AD" clId="Web-{DD29E983-3EE7-4182-A608-CC2736337917}" dt="2023-10-17T15:45:13.542" v="953"/>
        <pc:sldMkLst>
          <pc:docMk/>
          <pc:sldMk cId="4099891143" sldId="357"/>
        </pc:sldMkLst>
        <pc:spChg chg="mod">
          <ac:chgData name="Kevin Hernandez Lichtl" userId="S::kjh19a@fsu.edu::1972ab5e-5eb3-44d7-8806-f0fa61fe4a33" providerId="AD" clId="Web-{DD29E983-3EE7-4182-A608-CC2736337917}" dt="2023-10-17T15:45:02.432" v="951" actId="1076"/>
          <ac:spMkLst>
            <pc:docMk/>
            <pc:sldMk cId="4099891143" sldId="357"/>
            <ac:spMk id="15" creationId="{B9AA8A96-34DD-A901-1288-9BD60A5D1EF2}"/>
          </ac:spMkLst>
        </pc:spChg>
        <pc:spChg chg="mod">
          <ac:chgData name="Kevin Hernandez Lichtl" userId="S::kjh19a@fsu.edu::1972ab5e-5eb3-44d7-8806-f0fa61fe4a33" providerId="AD" clId="Web-{DD29E983-3EE7-4182-A608-CC2736337917}" dt="2023-10-17T15:45:04.151" v="952" actId="1076"/>
          <ac:spMkLst>
            <pc:docMk/>
            <pc:sldMk cId="4099891143" sldId="357"/>
            <ac:spMk id="24" creationId="{CD85D1E8-1D7C-39FE-3905-6B1B0F8E6487}"/>
          </ac:spMkLst>
        </pc:spChg>
      </pc:sldChg>
      <pc:sldChg chg="add replId">
        <pc:chgData name="Kevin Hernandez Lichtl" userId="S::kjh19a@fsu.edu::1972ab5e-5eb3-44d7-8806-f0fa61fe4a33" providerId="AD" clId="Web-{DD29E983-3EE7-4182-A608-CC2736337917}" dt="2023-10-17T15:52:44.500" v="1039"/>
        <pc:sldMkLst>
          <pc:docMk/>
          <pc:sldMk cId="3897976456" sldId="358"/>
        </pc:sldMkLst>
      </pc:sldChg>
      <pc:sldChg chg="add del replId">
        <pc:chgData name="Kevin Hernandez Lichtl" userId="S::kjh19a@fsu.edu::1972ab5e-5eb3-44d7-8806-f0fa61fe4a33" providerId="AD" clId="Web-{DD29E983-3EE7-4182-A608-CC2736337917}" dt="2023-10-17T15:44:29.024" v="944"/>
        <pc:sldMkLst>
          <pc:docMk/>
          <pc:sldMk cId="4032783159" sldId="358"/>
        </pc:sldMkLst>
      </pc:sldChg>
      <pc:sldChg chg="add del replId">
        <pc:chgData name="Kevin Hernandez Lichtl" userId="S::kjh19a@fsu.edu::1972ab5e-5eb3-44d7-8806-f0fa61fe4a33" providerId="AD" clId="Web-{DD29E983-3EE7-4182-A608-CC2736337917}" dt="2023-10-17T15:44:30.993" v="945"/>
        <pc:sldMkLst>
          <pc:docMk/>
          <pc:sldMk cId="287473635" sldId="359"/>
        </pc:sldMkLst>
      </pc:sldChg>
      <pc:sldChg chg="add replId">
        <pc:chgData name="Kevin Hernandez Lichtl" userId="S::kjh19a@fsu.edu::1972ab5e-5eb3-44d7-8806-f0fa61fe4a33" providerId="AD" clId="Web-{DD29E983-3EE7-4182-A608-CC2736337917}" dt="2023-10-17T15:52:56.360" v="1043"/>
        <pc:sldMkLst>
          <pc:docMk/>
          <pc:sldMk cId="949281909" sldId="359"/>
        </pc:sldMkLst>
      </pc:sldChg>
      <pc:sldChg chg="add del replId">
        <pc:chgData name="Kevin Hernandez Lichtl" userId="S::kjh19a@fsu.edu::1972ab5e-5eb3-44d7-8806-f0fa61fe4a33" providerId="AD" clId="Web-{DD29E983-3EE7-4182-A608-CC2736337917}" dt="2023-10-17T15:44:33.899" v="946"/>
        <pc:sldMkLst>
          <pc:docMk/>
          <pc:sldMk cId="155574223" sldId="360"/>
        </pc:sldMkLst>
      </pc:sldChg>
    </pc:docChg>
  </pc:docChgLst>
  <pc:docChgLst>
    <pc:chgData name="Kevin Hernandez Lichtl" userId="S::kjh19a@fsu.edu::1972ab5e-5eb3-44d7-8806-f0fa61fe4a33" providerId="AD" clId="Web-{F5E707A0-ACAF-4DED-A4BF-CDE97DB65FD9}"/>
    <pc:docChg chg="modSld">
      <pc:chgData name="Kevin Hernandez Lichtl" userId="S::kjh19a@fsu.edu::1972ab5e-5eb3-44d7-8806-f0fa61fe4a33" providerId="AD" clId="Web-{F5E707A0-ACAF-4DED-A4BF-CDE97DB65FD9}" dt="2023-10-17T16:05:31.095" v="75"/>
      <pc:docMkLst>
        <pc:docMk/>
      </pc:docMkLst>
      <pc:sldChg chg="modSp">
        <pc:chgData name="Kevin Hernandez Lichtl" userId="S::kjh19a@fsu.edu::1972ab5e-5eb3-44d7-8806-f0fa61fe4a33" providerId="AD" clId="Web-{F5E707A0-ACAF-4DED-A4BF-CDE97DB65FD9}" dt="2023-10-17T16:01:47.218" v="7" actId="14100"/>
        <pc:sldMkLst>
          <pc:docMk/>
          <pc:sldMk cId="2469680703" sldId="294"/>
        </pc:sldMkLst>
        <pc:spChg chg="mod">
          <ac:chgData name="Kevin Hernandez Lichtl" userId="S::kjh19a@fsu.edu::1972ab5e-5eb3-44d7-8806-f0fa61fe4a33" providerId="AD" clId="Web-{F5E707A0-ACAF-4DED-A4BF-CDE97DB65FD9}" dt="2023-10-17T16:01:47.218" v="7" actId="14100"/>
          <ac:spMkLst>
            <pc:docMk/>
            <pc:sldMk cId="2469680703" sldId="294"/>
            <ac:spMk id="8" creationId="{072CE4A5-C38E-E7F0-254A-F35FC5A69838}"/>
          </ac:spMkLst>
        </pc:spChg>
      </pc:sldChg>
      <pc:sldChg chg="modSp modNotes">
        <pc:chgData name="Kevin Hernandez Lichtl" userId="S::kjh19a@fsu.edu::1972ab5e-5eb3-44d7-8806-f0fa61fe4a33" providerId="AD" clId="Web-{F5E707A0-ACAF-4DED-A4BF-CDE97DB65FD9}" dt="2023-10-17T16:05:31.095" v="75"/>
        <pc:sldMkLst>
          <pc:docMk/>
          <pc:sldMk cId="3257235967" sldId="341"/>
        </pc:sldMkLst>
        <pc:spChg chg="mod">
          <ac:chgData name="Kevin Hernandez Lichtl" userId="S::kjh19a@fsu.edu::1972ab5e-5eb3-44d7-8806-f0fa61fe4a33" providerId="AD" clId="Web-{F5E707A0-ACAF-4DED-A4BF-CDE97DB65FD9}" dt="2023-10-17T16:05:13.204" v="63" actId="20577"/>
          <ac:spMkLst>
            <pc:docMk/>
            <pc:sldMk cId="3257235967" sldId="341"/>
            <ac:spMk id="23" creationId="{B82F5727-6239-86F7-DF1A-FC0436750EFA}"/>
          </ac:spMkLst>
        </pc:spChg>
      </pc:sldChg>
    </pc:docChg>
  </pc:docChgLst>
  <pc:docChgLst>
    <pc:chgData name="Katherine Mesa" userId="dd7b0dd6-7f91-4ded-8476-0723d8004cb7" providerId="ADAL" clId="{B21ED189-1FE1-4D83-956D-052B84386C0F}"/>
    <pc:docChg chg="undo redo custSel addSld delSld modSld sldOrd addSection modSection">
      <pc:chgData name="Katherine Mesa" userId="dd7b0dd6-7f91-4ded-8476-0723d8004cb7" providerId="ADAL" clId="{B21ED189-1FE1-4D83-956D-052B84386C0F}" dt="2023-10-17T13:10:58.610" v="7712" actId="1076"/>
      <pc:docMkLst>
        <pc:docMk/>
      </pc:docMkLst>
      <pc:sldChg chg="modSp mod">
        <pc:chgData name="Katherine Mesa" userId="dd7b0dd6-7f91-4ded-8476-0723d8004cb7" providerId="ADAL" clId="{B21ED189-1FE1-4D83-956D-052B84386C0F}" dt="2023-10-10T20:35:36.601" v="4" actId="20577"/>
        <pc:sldMkLst>
          <pc:docMk/>
          <pc:sldMk cId="2066863649" sldId="256"/>
        </pc:sldMkLst>
        <pc:spChg chg="mod">
          <ac:chgData name="Katherine Mesa" userId="dd7b0dd6-7f91-4ded-8476-0723d8004cb7" providerId="ADAL" clId="{B21ED189-1FE1-4D83-956D-052B84386C0F}" dt="2023-10-10T20:35:36.601" v="4" actId="20577"/>
          <ac:spMkLst>
            <pc:docMk/>
            <pc:sldMk cId="2066863649" sldId="256"/>
            <ac:spMk id="7" creationId="{783DA0E5-0D98-83CA-305E-E08A54C609D4}"/>
          </ac:spMkLst>
        </pc:spChg>
      </pc:sldChg>
      <pc:sldChg chg="ord">
        <pc:chgData name="Katherine Mesa" userId="dd7b0dd6-7f91-4ded-8476-0723d8004cb7" providerId="ADAL" clId="{B21ED189-1FE1-4D83-956D-052B84386C0F}" dt="2023-10-12T14:13:36.100" v="1778"/>
        <pc:sldMkLst>
          <pc:docMk/>
          <pc:sldMk cId="2208838817" sldId="262"/>
        </pc:sldMkLst>
      </pc:sldChg>
      <pc:sldChg chg="addSp delSp modSp del mod modTransition modShow modNotesTx">
        <pc:chgData name="Katherine Mesa" userId="dd7b0dd6-7f91-4ded-8476-0723d8004cb7" providerId="ADAL" clId="{B21ED189-1FE1-4D83-956D-052B84386C0F}" dt="2023-10-16T21:53:16.450" v="7141" actId="2696"/>
        <pc:sldMkLst>
          <pc:docMk/>
          <pc:sldMk cId="3808380903" sldId="268"/>
        </pc:sldMkLst>
        <pc:spChg chg="del mod">
          <ac:chgData name="Katherine Mesa" userId="dd7b0dd6-7f91-4ded-8476-0723d8004cb7" providerId="ADAL" clId="{B21ED189-1FE1-4D83-956D-052B84386C0F}" dt="2023-10-10T21:54:32.155" v="835"/>
          <ac:spMkLst>
            <pc:docMk/>
            <pc:sldMk cId="3808380903" sldId="268"/>
            <ac:spMk id="2" creationId="{37E999DB-3CCD-0CB0-8184-4C4BEC976B98}"/>
          </ac:spMkLst>
        </pc:spChg>
        <pc:spChg chg="del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3" creationId="{FFBA592E-4B2D-1D9C-EE9C-DDAD2D76CA1F}"/>
          </ac:spMkLst>
        </pc:spChg>
        <pc:spChg chg="mod">
          <ac:chgData name="Katherine Mesa" userId="dd7b0dd6-7f91-4ded-8476-0723d8004cb7" providerId="ADAL" clId="{B21ED189-1FE1-4D83-956D-052B84386C0F}" dt="2023-10-10T22:02:16.945" v="1041" actId="1076"/>
          <ac:spMkLst>
            <pc:docMk/>
            <pc:sldMk cId="3808380903" sldId="268"/>
            <ac:spMk id="4" creationId="{60F64C52-7494-F6A1-19D3-C4BD98FA2826}"/>
          </ac:spMkLst>
        </pc:spChg>
        <pc:spChg chg="del mod">
          <ac:chgData name="Katherine Mesa" userId="dd7b0dd6-7f91-4ded-8476-0723d8004cb7" providerId="ADAL" clId="{B21ED189-1FE1-4D83-956D-052B84386C0F}" dt="2023-10-10T21:57:45.648" v="868" actId="478"/>
          <ac:spMkLst>
            <pc:docMk/>
            <pc:sldMk cId="3808380903" sldId="268"/>
            <ac:spMk id="6" creationId="{7D73CB7D-4C82-8540-DADD-674EF2A4725E}"/>
          </ac:spMkLst>
        </pc:spChg>
        <pc:spChg chg="add mod">
          <ac:chgData name="Katherine Mesa" userId="dd7b0dd6-7f91-4ded-8476-0723d8004cb7" providerId="ADAL" clId="{B21ED189-1FE1-4D83-956D-052B84386C0F}" dt="2023-10-12T20:35:58.930" v="4015"/>
          <ac:spMkLst>
            <pc:docMk/>
            <pc:sldMk cId="3808380903" sldId="268"/>
            <ac:spMk id="6" creationId="{C28F8D78-2BCE-0CFE-8DC4-D2D2FE8C252F}"/>
          </ac:spMkLst>
        </pc:spChg>
        <pc:spChg chg="del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7" creationId="{3B33B195-BA25-87D6-6D5F-0905D3899532}"/>
          </ac:spMkLst>
        </pc:spChg>
        <pc:spChg chg="add del mod">
          <ac:chgData name="Katherine Mesa" userId="dd7b0dd6-7f91-4ded-8476-0723d8004cb7" providerId="ADAL" clId="{B21ED189-1FE1-4D83-956D-052B84386C0F}" dt="2023-10-10T21:54:40.650" v="837" actId="478"/>
          <ac:spMkLst>
            <pc:docMk/>
            <pc:sldMk cId="3808380903" sldId="268"/>
            <ac:spMk id="10" creationId="{68C05269-9333-2D33-D1E3-0BE42958B053}"/>
          </ac:spMkLst>
        </pc:spChg>
        <pc:spChg chg="add del mod">
          <ac:chgData name="Katherine Mesa" userId="dd7b0dd6-7f91-4ded-8476-0723d8004cb7" providerId="ADAL" clId="{B21ED189-1FE1-4D83-956D-052B84386C0F}" dt="2023-10-10T21:54:42.394" v="838" actId="478"/>
          <ac:spMkLst>
            <pc:docMk/>
            <pc:sldMk cId="3808380903" sldId="268"/>
            <ac:spMk id="12" creationId="{18A3C51A-6A00-3F89-00A5-C0A04126EB96}"/>
          </ac:spMkLst>
        </pc:spChg>
        <pc:spChg chg="add del mod ord">
          <ac:chgData name="Katherine Mesa" userId="dd7b0dd6-7f91-4ded-8476-0723d8004cb7" providerId="ADAL" clId="{B21ED189-1FE1-4D83-956D-052B84386C0F}" dt="2023-10-10T22:04:50.241" v="1075" actId="478"/>
          <ac:spMkLst>
            <pc:docMk/>
            <pc:sldMk cId="3808380903" sldId="268"/>
            <ac:spMk id="17" creationId="{6DE0565F-6686-0B56-1F66-EED353ACBBFF}"/>
          </ac:spMkLst>
        </pc:spChg>
        <pc:spChg chg="add del mod">
          <ac:chgData name="Katherine Mesa" userId="dd7b0dd6-7f91-4ded-8476-0723d8004cb7" providerId="ADAL" clId="{B21ED189-1FE1-4D83-956D-052B84386C0F}" dt="2023-10-10T21:58:08.442" v="874" actId="478"/>
          <ac:spMkLst>
            <pc:docMk/>
            <pc:sldMk cId="3808380903" sldId="268"/>
            <ac:spMk id="18" creationId="{31F3E758-0C00-8BD0-2EA6-D9A8BB5A594C}"/>
          </ac:spMkLst>
        </pc:spChg>
        <pc:spChg chg="add del mod">
          <ac:chgData name="Katherine Mesa" userId="dd7b0dd6-7f91-4ded-8476-0723d8004cb7" providerId="ADAL" clId="{B21ED189-1FE1-4D83-956D-052B84386C0F}" dt="2023-10-10T21:58:09.143" v="875" actId="478"/>
          <ac:spMkLst>
            <pc:docMk/>
            <pc:sldMk cId="3808380903" sldId="268"/>
            <ac:spMk id="19" creationId="{03AB98F7-3C91-449D-4AA5-6C148A5B1354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0" creationId="{E9366101-AE9B-57BF-15F5-982960F580B0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1" creationId="{6B08B7B9-E882-A0AD-1A20-382B6A5C4BFA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2" creationId="{A7FE6C08-1419-F3E5-9571-AE91CF34703F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3" creationId="{73C6D0D5-68CB-C528-A8A2-007A745E7BEA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4" creationId="{C027AD06-2590-100B-8F65-89BE59E56B79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5" creationId="{B522D664-5264-15E7-DA4C-41D048A1C17F}"/>
          </ac:spMkLst>
        </pc:spChg>
        <pc:spChg chg="add del mod">
          <ac:chgData name="Katherine Mesa" userId="dd7b0dd6-7f91-4ded-8476-0723d8004cb7" providerId="ADAL" clId="{B21ED189-1FE1-4D83-956D-052B84386C0F}" dt="2023-10-10T22:04:55.578" v="1076" actId="478"/>
          <ac:spMkLst>
            <pc:docMk/>
            <pc:sldMk cId="3808380903" sldId="268"/>
            <ac:spMk id="26" creationId="{8D1E1BFC-3DBE-601B-5AB6-50013749FDC4}"/>
          </ac:spMkLst>
        </pc:spChg>
        <pc:spChg chg="add del mod">
          <ac:chgData name="Katherine Mesa" userId="dd7b0dd6-7f91-4ded-8476-0723d8004cb7" providerId="ADAL" clId="{B21ED189-1FE1-4D83-956D-052B84386C0F}" dt="2023-10-10T22:04:40.934" v="1070"/>
          <ac:spMkLst>
            <pc:docMk/>
            <pc:sldMk cId="3808380903" sldId="268"/>
            <ac:spMk id="29" creationId="{91284D76-BFF6-3FD1-A618-3B5138CDA923}"/>
          </ac:spMkLst>
        </pc:spChg>
        <pc:picChg chg="add del mod">
          <ac:chgData name="Katherine Mesa" userId="dd7b0dd6-7f91-4ded-8476-0723d8004cb7" providerId="ADAL" clId="{B21ED189-1FE1-4D83-956D-052B84386C0F}" dt="2023-10-12T20:35:03.979" v="3990" actId="478"/>
          <ac:picMkLst>
            <pc:docMk/>
            <pc:sldMk cId="3808380903" sldId="268"/>
            <ac:picMk id="3" creationId="{A29407F9-07A8-8C98-E9D4-FB4F1F719BBD}"/>
          </ac:picMkLst>
        </pc:picChg>
        <pc:picChg chg="add del mod">
          <ac:chgData name="Katherine Mesa" userId="dd7b0dd6-7f91-4ded-8476-0723d8004cb7" providerId="ADAL" clId="{B21ED189-1FE1-4D83-956D-052B84386C0F}" dt="2023-10-15T21:26:14.421" v="4170" actId="478"/>
          <ac:picMkLst>
            <pc:docMk/>
            <pc:sldMk cId="3808380903" sldId="268"/>
            <ac:picMk id="5" creationId="{588E04E8-D488-D879-0F22-797B76CF2186}"/>
          </ac:picMkLst>
        </pc:picChg>
        <pc:picChg chg="add del mod">
          <ac:chgData name="Katherine Mesa" userId="dd7b0dd6-7f91-4ded-8476-0723d8004cb7" providerId="ADAL" clId="{B21ED189-1FE1-4D83-956D-052B84386C0F}" dt="2023-10-10T21:43:25.088" v="788" actId="478"/>
          <ac:picMkLst>
            <pc:docMk/>
            <pc:sldMk cId="3808380903" sldId="268"/>
            <ac:picMk id="5" creationId="{8C391E59-804D-3FBD-DEE9-31CAFF34D520}"/>
          </ac:picMkLst>
        </pc:picChg>
        <pc:picChg chg="add del mod ord">
          <ac:chgData name="Katherine Mesa" userId="dd7b0dd6-7f91-4ded-8476-0723d8004cb7" providerId="ADAL" clId="{B21ED189-1FE1-4D83-956D-052B84386C0F}" dt="2023-10-10T22:04:55.578" v="1076" actId="478"/>
          <ac:picMkLst>
            <pc:docMk/>
            <pc:sldMk cId="3808380903" sldId="268"/>
            <ac:picMk id="9" creationId="{583CFC89-E0FD-9592-3E5C-1032A326F760}"/>
          </ac:picMkLst>
        </pc:picChg>
        <pc:picChg chg="add del mod ord modCrop">
          <ac:chgData name="Katherine Mesa" userId="dd7b0dd6-7f91-4ded-8476-0723d8004cb7" providerId="ADAL" clId="{B21ED189-1FE1-4D83-956D-052B84386C0F}" dt="2023-10-10T21:48:44.638" v="815" actId="478"/>
          <ac:picMkLst>
            <pc:docMk/>
            <pc:sldMk cId="3808380903" sldId="268"/>
            <ac:picMk id="11" creationId="{6C3AD8A2-6D0B-E44E-69A1-0FBC6B65D10B}"/>
          </ac:picMkLst>
        </pc:picChg>
        <pc:picChg chg="add del mod ord">
          <ac:chgData name="Katherine Mesa" userId="dd7b0dd6-7f91-4ded-8476-0723d8004cb7" providerId="ADAL" clId="{B21ED189-1FE1-4D83-956D-052B84386C0F}" dt="2023-10-10T22:04:55.578" v="1076" actId="478"/>
          <ac:picMkLst>
            <pc:docMk/>
            <pc:sldMk cId="3808380903" sldId="268"/>
            <ac:picMk id="14" creationId="{0F656F4C-E669-ECA7-1A57-BF2DC0C832CD}"/>
          </ac:picMkLst>
        </pc:picChg>
        <pc:picChg chg="add del mod ord">
          <ac:chgData name="Katherine Mesa" userId="dd7b0dd6-7f91-4ded-8476-0723d8004cb7" providerId="ADAL" clId="{B21ED189-1FE1-4D83-956D-052B84386C0F}" dt="2023-10-10T22:04:55.578" v="1076" actId="478"/>
          <ac:picMkLst>
            <pc:docMk/>
            <pc:sldMk cId="3808380903" sldId="268"/>
            <ac:picMk id="16" creationId="{9277E5D0-5685-7DD4-D6E3-A32DAAE624CD}"/>
          </ac:picMkLst>
        </pc:picChg>
        <pc:picChg chg="add del mod">
          <ac:chgData name="Katherine Mesa" userId="dd7b0dd6-7f91-4ded-8476-0723d8004cb7" providerId="ADAL" clId="{B21ED189-1FE1-4D83-956D-052B84386C0F}" dt="2023-10-10T22:04:55.578" v="1076" actId="478"/>
          <ac:picMkLst>
            <pc:docMk/>
            <pc:sldMk cId="3808380903" sldId="268"/>
            <ac:picMk id="28" creationId="{2BA8421B-1DB7-D7E4-F908-3DBEDD723832}"/>
          </ac:picMkLst>
        </pc:picChg>
      </pc:sldChg>
      <pc:sldChg chg="addSp delSp modSp mod ord modShow">
        <pc:chgData name="Katherine Mesa" userId="dd7b0dd6-7f91-4ded-8476-0723d8004cb7" providerId="ADAL" clId="{B21ED189-1FE1-4D83-956D-052B84386C0F}" dt="2023-10-12T14:50:37.164" v="2153"/>
        <pc:sldMkLst>
          <pc:docMk/>
          <pc:sldMk cId="780381080" sldId="269"/>
        </pc:sldMkLst>
        <pc:spChg chg="add mod">
          <ac:chgData name="Katherine Mesa" userId="dd7b0dd6-7f91-4ded-8476-0723d8004cb7" providerId="ADAL" clId="{B21ED189-1FE1-4D83-956D-052B84386C0F}" dt="2023-10-12T14:45:41.543" v="2120" actId="1076"/>
          <ac:spMkLst>
            <pc:docMk/>
            <pc:sldMk cId="780381080" sldId="269"/>
            <ac:spMk id="2" creationId="{3876EFF0-E5CA-942D-B0A6-8F01027093FC}"/>
          </ac:spMkLst>
        </pc:spChg>
        <pc:spChg chg="add del mod">
          <ac:chgData name="Katherine Mesa" userId="dd7b0dd6-7f91-4ded-8476-0723d8004cb7" providerId="ADAL" clId="{B21ED189-1FE1-4D83-956D-052B84386C0F}" dt="2023-10-12T14:43:21.383" v="2022" actId="478"/>
          <ac:spMkLst>
            <pc:docMk/>
            <pc:sldMk cId="780381080" sldId="269"/>
            <ac:spMk id="4" creationId="{99F7F842-6A89-40FE-ADA0-3B1C62FFC395}"/>
          </ac:spMkLst>
        </pc:spChg>
        <pc:spChg chg="add del mod">
          <ac:chgData name="Katherine Mesa" userId="dd7b0dd6-7f91-4ded-8476-0723d8004cb7" providerId="ADAL" clId="{B21ED189-1FE1-4D83-956D-052B84386C0F}" dt="2023-10-12T14:43:37.863" v="2027" actId="478"/>
          <ac:spMkLst>
            <pc:docMk/>
            <pc:sldMk cId="780381080" sldId="269"/>
            <ac:spMk id="6" creationId="{AB3A5C0D-0928-A0D0-7CD5-5736BC7E479E}"/>
          </ac:spMkLst>
        </pc:spChg>
        <pc:spChg chg="add del mod">
          <ac:chgData name="Katherine Mesa" userId="dd7b0dd6-7f91-4ded-8476-0723d8004cb7" providerId="ADAL" clId="{B21ED189-1FE1-4D83-956D-052B84386C0F}" dt="2023-10-12T14:43:52.603" v="2032" actId="478"/>
          <ac:spMkLst>
            <pc:docMk/>
            <pc:sldMk cId="780381080" sldId="269"/>
            <ac:spMk id="7" creationId="{6D0D1556-FA40-9BE4-9894-B553986B8B9F}"/>
          </ac:spMkLst>
        </pc:spChg>
        <pc:spChg chg="add mod">
          <ac:chgData name="Katherine Mesa" userId="dd7b0dd6-7f91-4ded-8476-0723d8004cb7" providerId="ADAL" clId="{B21ED189-1FE1-4D83-956D-052B84386C0F}" dt="2023-10-12T14:45:35.483" v="2118" actId="1076"/>
          <ac:spMkLst>
            <pc:docMk/>
            <pc:sldMk cId="780381080" sldId="269"/>
            <ac:spMk id="8" creationId="{4A4EB176-7A09-03E2-C324-F9D024A61BBF}"/>
          </ac:spMkLst>
        </pc:spChg>
        <pc:spChg chg="add mod">
          <ac:chgData name="Katherine Mesa" userId="dd7b0dd6-7f91-4ded-8476-0723d8004cb7" providerId="ADAL" clId="{B21ED189-1FE1-4D83-956D-052B84386C0F}" dt="2023-10-12T14:45:30.713" v="2117" actId="1076"/>
          <ac:spMkLst>
            <pc:docMk/>
            <pc:sldMk cId="780381080" sldId="269"/>
            <ac:spMk id="9" creationId="{B3C4D1C5-9304-00F0-17C4-89AEC0DE411D}"/>
          </ac:spMkLst>
        </pc:spChg>
        <pc:spChg chg="mod">
          <ac:chgData name="Katherine Mesa" userId="dd7b0dd6-7f91-4ded-8476-0723d8004cb7" providerId="ADAL" clId="{B21ED189-1FE1-4D83-956D-052B84386C0F}" dt="2023-10-12T14:18:00.425" v="1803" actId="1076"/>
          <ac:spMkLst>
            <pc:docMk/>
            <pc:sldMk cId="780381080" sldId="269"/>
            <ac:spMk id="10" creationId="{33E30505-295E-B843-FFA9-B5212A55A9A9}"/>
          </ac:spMkLst>
        </pc:spChg>
        <pc:spChg chg="del mod">
          <ac:chgData name="Katherine Mesa" userId="dd7b0dd6-7f91-4ded-8476-0723d8004cb7" providerId="ADAL" clId="{B21ED189-1FE1-4D83-956D-052B84386C0F}" dt="2023-10-12T14:15:57.381" v="1796" actId="478"/>
          <ac:spMkLst>
            <pc:docMk/>
            <pc:sldMk cId="780381080" sldId="269"/>
            <ac:spMk id="11" creationId="{6168D9B8-F9D7-D816-7ED4-53764B7BFDE5}"/>
          </ac:spMkLst>
        </pc:spChg>
        <pc:spChg chg="add mod">
          <ac:chgData name="Katherine Mesa" userId="dd7b0dd6-7f91-4ded-8476-0723d8004cb7" providerId="ADAL" clId="{B21ED189-1FE1-4D83-956D-052B84386C0F}" dt="2023-10-12T14:45:23.488" v="2116" actId="1076"/>
          <ac:spMkLst>
            <pc:docMk/>
            <pc:sldMk cId="780381080" sldId="269"/>
            <ac:spMk id="12" creationId="{1427846B-AFE1-3C5D-D99D-7F69C14A97A3}"/>
          </ac:spMkLst>
        </pc:spChg>
        <pc:spChg chg="add mod">
          <ac:chgData name="Katherine Mesa" userId="dd7b0dd6-7f91-4ded-8476-0723d8004cb7" providerId="ADAL" clId="{B21ED189-1FE1-4D83-956D-052B84386C0F}" dt="2023-10-12T14:45:21.133" v="2115" actId="1076"/>
          <ac:spMkLst>
            <pc:docMk/>
            <pc:sldMk cId="780381080" sldId="269"/>
            <ac:spMk id="13" creationId="{BAF91448-CD21-5632-16F4-14B6E569ECC0}"/>
          </ac:spMkLst>
        </pc:spChg>
        <pc:spChg chg="add del mod">
          <ac:chgData name="Katherine Mesa" userId="dd7b0dd6-7f91-4ded-8476-0723d8004cb7" providerId="ADAL" clId="{B21ED189-1FE1-4D83-956D-052B84386C0F}" dt="2023-10-12T14:45:46.153" v="2122"/>
          <ac:spMkLst>
            <pc:docMk/>
            <pc:sldMk cId="780381080" sldId="269"/>
            <ac:spMk id="14" creationId="{2660992B-6550-A30D-FDF9-D9126F26A7B4}"/>
          </ac:spMkLst>
        </pc:spChg>
      </pc:sldChg>
      <pc:sldChg chg="del">
        <pc:chgData name="Katherine Mesa" userId="dd7b0dd6-7f91-4ded-8476-0723d8004cb7" providerId="ADAL" clId="{B21ED189-1FE1-4D83-956D-052B84386C0F}" dt="2023-10-10T20:48:26.973" v="193" actId="2696"/>
        <pc:sldMkLst>
          <pc:docMk/>
          <pc:sldMk cId="3369190698" sldId="285"/>
        </pc:sldMkLst>
      </pc:sldChg>
      <pc:sldChg chg="addSp delSp modSp mod">
        <pc:chgData name="Katherine Mesa" userId="dd7b0dd6-7f91-4ded-8476-0723d8004cb7" providerId="ADAL" clId="{B21ED189-1FE1-4D83-956D-052B84386C0F}" dt="2023-10-15T21:26:00.159" v="4165" actId="478"/>
        <pc:sldMkLst>
          <pc:docMk/>
          <pc:sldMk cId="1270984281" sldId="286"/>
        </pc:sldMkLst>
        <pc:spChg chg="add del mod ord">
          <ac:chgData name="Katherine Mesa" userId="dd7b0dd6-7f91-4ded-8476-0723d8004cb7" providerId="ADAL" clId="{B21ED189-1FE1-4D83-956D-052B84386C0F}" dt="2023-10-10T20:46:38.310" v="143" actId="478"/>
          <ac:spMkLst>
            <pc:docMk/>
            <pc:sldMk cId="1270984281" sldId="286"/>
            <ac:spMk id="5" creationId="{65B296EA-9E6F-4B24-DDBA-3AEAEB60F2DC}"/>
          </ac:spMkLst>
        </pc:spChg>
        <pc:spChg chg="mod">
          <ac:chgData name="Katherine Mesa" userId="dd7b0dd6-7f91-4ded-8476-0723d8004cb7" providerId="ADAL" clId="{B21ED189-1FE1-4D83-956D-052B84386C0F}" dt="2023-10-10T20:42:48.429" v="93" actId="1076"/>
          <ac:spMkLst>
            <pc:docMk/>
            <pc:sldMk cId="1270984281" sldId="286"/>
            <ac:spMk id="6" creationId="{85327FCF-0459-2456-BB3A-F6DA8B6FFD2C}"/>
          </ac:spMkLst>
        </pc:spChg>
        <pc:spChg chg="add del mod ord">
          <ac:chgData name="Katherine Mesa" userId="dd7b0dd6-7f91-4ded-8476-0723d8004cb7" providerId="ADAL" clId="{B21ED189-1FE1-4D83-956D-052B84386C0F}" dt="2023-10-10T20:46:48.082" v="146" actId="478"/>
          <ac:spMkLst>
            <pc:docMk/>
            <pc:sldMk cId="1270984281" sldId="286"/>
            <ac:spMk id="7" creationId="{6164BD30-8BAD-6D50-D91D-DB03B60F22C4}"/>
          </ac:spMkLst>
        </pc:spChg>
        <pc:spChg chg="add mod">
          <ac:chgData name="Katherine Mesa" userId="dd7b0dd6-7f91-4ded-8476-0723d8004cb7" providerId="ADAL" clId="{B21ED189-1FE1-4D83-956D-052B84386C0F}" dt="2023-10-12T20:35:46.572" v="4010"/>
          <ac:spMkLst>
            <pc:docMk/>
            <pc:sldMk cId="1270984281" sldId="286"/>
            <ac:spMk id="10" creationId="{2B7DE573-06BE-115F-2AB0-50AA0570D2B6}"/>
          </ac:spMkLst>
        </pc:spChg>
        <pc:spChg chg="add del mod">
          <ac:chgData name="Katherine Mesa" userId="dd7b0dd6-7f91-4ded-8476-0723d8004cb7" providerId="ADAL" clId="{B21ED189-1FE1-4D83-956D-052B84386C0F}" dt="2023-10-10T20:44:52.044" v="127" actId="478"/>
          <ac:spMkLst>
            <pc:docMk/>
            <pc:sldMk cId="1270984281" sldId="286"/>
            <ac:spMk id="10" creationId="{67F315D7-BCC9-E7D2-1CC7-C58A77586133}"/>
          </ac:spMkLst>
        </pc:spChg>
        <pc:spChg chg="mod">
          <ac:chgData name="Katherine Mesa" userId="dd7b0dd6-7f91-4ded-8476-0723d8004cb7" providerId="ADAL" clId="{B21ED189-1FE1-4D83-956D-052B84386C0F}" dt="2023-10-10T20:59:13.509" v="289" actId="1076"/>
          <ac:spMkLst>
            <pc:docMk/>
            <pc:sldMk cId="1270984281" sldId="286"/>
            <ac:spMk id="12" creationId="{602AFC1E-7AB1-CD43-56B5-210304222E34}"/>
          </ac:spMkLst>
        </pc:spChg>
        <pc:spChg chg="mod">
          <ac:chgData name="Katherine Mesa" userId="dd7b0dd6-7f91-4ded-8476-0723d8004cb7" providerId="ADAL" clId="{B21ED189-1FE1-4D83-956D-052B84386C0F}" dt="2023-10-10T20:59:11.106" v="288" actId="1076"/>
          <ac:spMkLst>
            <pc:docMk/>
            <pc:sldMk cId="1270984281" sldId="286"/>
            <ac:spMk id="13" creationId="{EA2E8241-62D8-5A9D-80C2-65C5FFAA4CD2}"/>
          </ac:spMkLst>
        </pc:spChg>
        <pc:picChg chg="del mod">
          <ac:chgData name="Katherine Mesa" userId="dd7b0dd6-7f91-4ded-8476-0723d8004cb7" providerId="ADAL" clId="{B21ED189-1FE1-4D83-956D-052B84386C0F}" dt="2023-10-10T20:45:54.188" v="129" actId="478"/>
          <ac:picMkLst>
            <pc:docMk/>
            <pc:sldMk cId="1270984281" sldId="286"/>
            <ac:picMk id="2" creationId="{E0B97FD5-0573-A6B0-6C13-B3D25E63BC09}"/>
          </ac:picMkLst>
        </pc:picChg>
        <pc:picChg chg="add del mod">
          <ac:chgData name="Katherine Mesa" userId="dd7b0dd6-7f91-4ded-8476-0723d8004cb7" providerId="ADAL" clId="{B21ED189-1FE1-4D83-956D-052B84386C0F}" dt="2023-10-12T20:34:25.402" v="3983" actId="478"/>
          <ac:picMkLst>
            <pc:docMk/>
            <pc:sldMk cId="1270984281" sldId="286"/>
            <ac:picMk id="5" creationId="{1FDE96A6-D626-5DE7-0453-1D0D1A5F5871}"/>
          </ac:picMkLst>
        </pc:picChg>
        <pc:picChg chg="del mod">
          <ac:chgData name="Katherine Mesa" userId="dd7b0dd6-7f91-4ded-8476-0723d8004cb7" providerId="ADAL" clId="{B21ED189-1FE1-4D83-956D-052B84386C0F}" dt="2023-10-10T20:44:44.590" v="124" actId="478"/>
          <ac:picMkLst>
            <pc:docMk/>
            <pc:sldMk cId="1270984281" sldId="286"/>
            <ac:picMk id="8" creationId="{18C237A4-05BC-6A2A-0B1F-DC66F30D1FC5}"/>
          </ac:picMkLst>
        </pc:picChg>
        <pc:picChg chg="add del mod">
          <ac:chgData name="Katherine Mesa" userId="dd7b0dd6-7f91-4ded-8476-0723d8004cb7" providerId="ADAL" clId="{B21ED189-1FE1-4D83-956D-052B84386C0F}" dt="2023-10-15T21:26:00.159" v="4165" actId="478"/>
          <ac:picMkLst>
            <pc:docMk/>
            <pc:sldMk cId="1270984281" sldId="286"/>
            <ac:picMk id="9" creationId="{8DB3C39B-A82C-A4D5-A6C7-9CEFE3B6F2BA}"/>
          </ac:picMkLst>
        </pc:picChg>
        <pc:picChg chg="add mod">
          <ac:chgData name="Katherine Mesa" userId="dd7b0dd6-7f91-4ded-8476-0723d8004cb7" providerId="ADAL" clId="{B21ED189-1FE1-4D83-956D-052B84386C0F}" dt="2023-10-10T20:46:57.269" v="147" actId="1076"/>
          <ac:picMkLst>
            <pc:docMk/>
            <pc:sldMk cId="1270984281" sldId="286"/>
            <ac:picMk id="11" creationId="{9BCE5199-F261-DE3B-CECD-7ED83A3902A3}"/>
          </ac:picMkLst>
        </pc:picChg>
        <pc:picChg chg="add mod">
          <ac:chgData name="Katherine Mesa" userId="dd7b0dd6-7f91-4ded-8476-0723d8004cb7" providerId="ADAL" clId="{B21ED189-1FE1-4D83-956D-052B84386C0F}" dt="2023-10-10T20:47:05.583" v="152" actId="1076"/>
          <ac:picMkLst>
            <pc:docMk/>
            <pc:sldMk cId="1270984281" sldId="286"/>
            <ac:picMk id="15" creationId="{CB3DDB4C-97B0-408A-A6B1-48996DF77C4E}"/>
          </ac:picMkLst>
        </pc:picChg>
        <pc:picChg chg="mod">
          <ac:chgData name="Katherine Mesa" userId="dd7b0dd6-7f91-4ded-8476-0723d8004cb7" providerId="ADAL" clId="{B21ED189-1FE1-4D83-956D-052B84386C0F}" dt="2023-10-10T20:59:08.085" v="287" actId="1076"/>
          <ac:picMkLst>
            <pc:docMk/>
            <pc:sldMk cId="1270984281" sldId="286"/>
            <ac:picMk id="16" creationId="{F824D7FB-6ED4-9DE3-9B38-01C85000EBA8}"/>
          </ac:picMkLst>
        </pc:picChg>
      </pc:sldChg>
      <pc:sldChg chg="addSp delSp modSp mod">
        <pc:chgData name="Katherine Mesa" userId="dd7b0dd6-7f91-4ded-8476-0723d8004cb7" providerId="ADAL" clId="{B21ED189-1FE1-4D83-956D-052B84386C0F}" dt="2023-10-15T21:25:57.355" v="4164" actId="478"/>
        <pc:sldMkLst>
          <pc:docMk/>
          <pc:sldMk cId="2405727058" sldId="287"/>
        </pc:sldMkLst>
        <pc:spChg chg="add del mod ord">
          <ac:chgData name="Katherine Mesa" userId="dd7b0dd6-7f91-4ded-8476-0723d8004cb7" providerId="ADAL" clId="{B21ED189-1FE1-4D83-956D-052B84386C0F}" dt="2023-10-10T20:57:40.941" v="227" actId="478"/>
          <ac:spMkLst>
            <pc:docMk/>
            <pc:sldMk cId="2405727058" sldId="287"/>
            <ac:spMk id="2" creationId="{EEDC2616-4515-B533-84EA-7D914CFA387A}"/>
          </ac:spMkLst>
        </pc:spChg>
        <pc:spChg chg="mod">
          <ac:chgData name="Katherine Mesa" userId="dd7b0dd6-7f91-4ded-8476-0723d8004cb7" providerId="ADAL" clId="{B21ED189-1FE1-4D83-956D-052B84386C0F}" dt="2023-10-10T20:42:52.432" v="94" actId="1076"/>
          <ac:spMkLst>
            <pc:docMk/>
            <pc:sldMk cId="2405727058" sldId="287"/>
            <ac:spMk id="6" creationId="{7B1F204E-9881-1C67-C34B-68CA5202BE0F}"/>
          </ac:spMkLst>
        </pc:spChg>
        <pc:spChg chg="add del mod ord">
          <ac:chgData name="Katherine Mesa" userId="dd7b0dd6-7f91-4ded-8476-0723d8004cb7" providerId="ADAL" clId="{B21ED189-1FE1-4D83-956D-052B84386C0F}" dt="2023-10-10T20:57:41.512" v="228" actId="478"/>
          <ac:spMkLst>
            <pc:docMk/>
            <pc:sldMk cId="2405727058" sldId="287"/>
            <ac:spMk id="7" creationId="{449EFBCA-249D-9E9F-A8DC-968872954C18}"/>
          </ac:spMkLst>
        </pc:spChg>
        <pc:spChg chg="add del mod ord">
          <ac:chgData name="Katherine Mesa" userId="dd7b0dd6-7f91-4ded-8476-0723d8004cb7" providerId="ADAL" clId="{B21ED189-1FE1-4D83-956D-052B84386C0F}" dt="2023-10-10T20:57:42.367" v="229" actId="478"/>
          <ac:spMkLst>
            <pc:docMk/>
            <pc:sldMk cId="2405727058" sldId="287"/>
            <ac:spMk id="8" creationId="{068885E9-E8B3-52DE-C95A-A4DDABAF8C5D}"/>
          </ac:spMkLst>
        </pc:spChg>
        <pc:spChg chg="add mod">
          <ac:chgData name="Katherine Mesa" userId="dd7b0dd6-7f91-4ded-8476-0723d8004cb7" providerId="ADAL" clId="{B21ED189-1FE1-4D83-956D-052B84386C0F}" dt="2023-10-12T20:35:42.359" v="4009" actId="207"/>
          <ac:spMkLst>
            <pc:docMk/>
            <pc:sldMk cId="2405727058" sldId="287"/>
            <ac:spMk id="10" creationId="{077C4388-427C-059E-B8E1-F0EDFE2B34B9}"/>
          </ac:spMkLst>
        </pc:spChg>
        <pc:spChg chg="add del mod ord">
          <ac:chgData name="Katherine Mesa" userId="dd7b0dd6-7f91-4ded-8476-0723d8004cb7" providerId="ADAL" clId="{B21ED189-1FE1-4D83-956D-052B84386C0F}" dt="2023-10-10T20:57:42.842" v="230" actId="478"/>
          <ac:spMkLst>
            <pc:docMk/>
            <pc:sldMk cId="2405727058" sldId="287"/>
            <ac:spMk id="10" creationId="{CF06E09A-4673-6704-95F8-3220E67BE47E}"/>
          </ac:spMkLst>
        </pc:spChg>
        <pc:spChg chg="add del mod ord">
          <ac:chgData name="Katherine Mesa" userId="dd7b0dd6-7f91-4ded-8476-0723d8004cb7" providerId="ADAL" clId="{B21ED189-1FE1-4D83-956D-052B84386C0F}" dt="2023-10-10T20:57:43.286" v="231" actId="478"/>
          <ac:spMkLst>
            <pc:docMk/>
            <pc:sldMk cId="2405727058" sldId="287"/>
            <ac:spMk id="12" creationId="{F4A9E059-C872-17B5-6676-4C675FDAFBC7}"/>
          </ac:spMkLst>
        </pc:spChg>
        <pc:spChg chg="mod">
          <ac:chgData name="Katherine Mesa" userId="dd7b0dd6-7f91-4ded-8476-0723d8004cb7" providerId="ADAL" clId="{B21ED189-1FE1-4D83-956D-052B84386C0F}" dt="2023-10-10T20:57:53.859" v="235" actId="207"/>
          <ac:spMkLst>
            <pc:docMk/>
            <pc:sldMk cId="2405727058" sldId="287"/>
            <ac:spMk id="28" creationId="{6AC52221-562C-44DD-E50F-B158C6B6A597}"/>
          </ac:spMkLst>
        </pc:spChg>
        <pc:spChg chg="mod">
          <ac:chgData name="Katherine Mesa" userId="dd7b0dd6-7f91-4ded-8476-0723d8004cb7" providerId="ADAL" clId="{B21ED189-1FE1-4D83-956D-052B84386C0F}" dt="2023-10-12T20:55:07.577" v="4159" actId="1076"/>
          <ac:spMkLst>
            <pc:docMk/>
            <pc:sldMk cId="2405727058" sldId="287"/>
            <ac:spMk id="29" creationId="{BADC2E4F-EF49-1559-0C4A-63B05D24AEAE}"/>
          </ac:spMkLst>
        </pc:spChg>
        <pc:spChg chg="mod">
          <ac:chgData name="Katherine Mesa" userId="dd7b0dd6-7f91-4ded-8476-0723d8004cb7" providerId="ADAL" clId="{B21ED189-1FE1-4D83-956D-052B84386C0F}" dt="2023-10-12T20:55:10.850" v="4160" actId="1076"/>
          <ac:spMkLst>
            <pc:docMk/>
            <pc:sldMk cId="2405727058" sldId="287"/>
            <ac:spMk id="30" creationId="{5FCB9AE9-5799-4029-7B41-FFA43AA43420}"/>
          </ac:spMkLst>
        </pc:spChg>
        <pc:spChg chg="mod">
          <ac:chgData name="Katherine Mesa" userId="dd7b0dd6-7f91-4ded-8476-0723d8004cb7" providerId="ADAL" clId="{B21ED189-1FE1-4D83-956D-052B84386C0F}" dt="2023-10-10T20:57:46.928" v="232" actId="207"/>
          <ac:spMkLst>
            <pc:docMk/>
            <pc:sldMk cId="2405727058" sldId="287"/>
            <ac:spMk id="31" creationId="{BB80B38F-F908-D5B5-1C40-0A9A2580A4BA}"/>
          </ac:spMkLst>
        </pc:spChg>
        <pc:spChg chg="mod">
          <ac:chgData name="Katherine Mesa" userId="dd7b0dd6-7f91-4ded-8476-0723d8004cb7" providerId="ADAL" clId="{B21ED189-1FE1-4D83-956D-052B84386C0F}" dt="2023-10-10T20:57:55.677" v="236" actId="207"/>
          <ac:spMkLst>
            <pc:docMk/>
            <pc:sldMk cId="2405727058" sldId="287"/>
            <ac:spMk id="32" creationId="{A4BED3E2-AA16-3D6E-1353-D9D2B7DEF865}"/>
          </ac:spMkLst>
        </pc:spChg>
        <pc:picChg chg="del mod">
          <ac:chgData name="Katherine Mesa" userId="dd7b0dd6-7f91-4ded-8476-0723d8004cb7" providerId="ADAL" clId="{B21ED189-1FE1-4D83-956D-052B84386C0F}" dt="2023-10-12T20:53:02.266" v="4147" actId="478"/>
          <ac:picMkLst>
            <pc:docMk/>
            <pc:sldMk cId="2405727058" sldId="287"/>
            <ac:picMk id="5" creationId="{13F9A58D-D1A0-0EE2-471E-F58766A372A3}"/>
          </ac:picMkLst>
        </pc:picChg>
        <pc:picChg chg="add del mod">
          <ac:chgData name="Katherine Mesa" userId="dd7b0dd6-7f91-4ded-8476-0723d8004cb7" providerId="ADAL" clId="{B21ED189-1FE1-4D83-956D-052B84386C0F}" dt="2023-10-12T20:34:13.392" v="3981" actId="478"/>
          <ac:picMkLst>
            <pc:docMk/>
            <pc:sldMk cId="2405727058" sldId="287"/>
            <ac:picMk id="7" creationId="{7557104A-74D2-2FD0-4A77-E740D7DF7E20}"/>
          </ac:picMkLst>
        </pc:picChg>
        <pc:picChg chg="add del mod">
          <ac:chgData name="Katherine Mesa" userId="dd7b0dd6-7f91-4ded-8476-0723d8004cb7" providerId="ADAL" clId="{B21ED189-1FE1-4D83-956D-052B84386C0F}" dt="2023-10-15T21:25:57.355" v="4164" actId="478"/>
          <ac:picMkLst>
            <pc:docMk/>
            <pc:sldMk cId="2405727058" sldId="287"/>
            <ac:picMk id="8" creationId="{2A99297B-00DC-C220-2A29-839D9F3EC09F}"/>
          </ac:picMkLst>
        </pc:picChg>
        <pc:picChg chg="mod">
          <ac:chgData name="Katherine Mesa" userId="dd7b0dd6-7f91-4ded-8476-0723d8004cb7" providerId="ADAL" clId="{B21ED189-1FE1-4D83-956D-052B84386C0F}" dt="2023-10-12T20:55:04.633" v="4158" actId="1076"/>
          <ac:picMkLst>
            <pc:docMk/>
            <pc:sldMk cId="2405727058" sldId="287"/>
            <ac:picMk id="9" creationId="{15831781-50A6-8C67-D881-51B4E89651FB}"/>
          </ac:picMkLst>
        </pc:picChg>
        <pc:picChg chg="mod">
          <ac:chgData name="Katherine Mesa" userId="dd7b0dd6-7f91-4ded-8476-0723d8004cb7" providerId="ADAL" clId="{B21ED189-1FE1-4D83-956D-052B84386C0F}" dt="2023-10-12T20:55:02.472" v="4157" actId="1076"/>
          <ac:picMkLst>
            <pc:docMk/>
            <pc:sldMk cId="2405727058" sldId="287"/>
            <ac:picMk id="11" creationId="{AD0EFBEE-102C-6843-DA18-490943AEA719}"/>
          </ac:picMkLst>
        </pc:picChg>
        <pc:picChg chg="add mod">
          <ac:chgData name="Katherine Mesa" userId="dd7b0dd6-7f91-4ded-8476-0723d8004cb7" providerId="ADAL" clId="{B21ED189-1FE1-4D83-956D-052B84386C0F}" dt="2023-10-12T20:55:15.499" v="4161" actId="108"/>
          <ac:picMkLst>
            <pc:docMk/>
            <pc:sldMk cId="2405727058" sldId="287"/>
            <ac:picMk id="13" creationId="{3C2DD0DB-1307-3014-8F2B-AC6091FEE5BD}"/>
          </ac:picMkLst>
        </pc:picChg>
        <pc:picChg chg="del">
          <ac:chgData name="Katherine Mesa" userId="dd7b0dd6-7f91-4ded-8476-0723d8004cb7" providerId="ADAL" clId="{B21ED189-1FE1-4D83-956D-052B84386C0F}" dt="2023-10-12T20:37:51.001" v="4054" actId="478"/>
          <ac:picMkLst>
            <pc:docMk/>
            <pc:sldMk cId="2405727058" sldId="287"/>
            <ac:picMk id="24" creationId="{1BFC87E6-895D-D38A-BE5B-DC48A5766021}"/>
          </ac:picMkLst>
        </pc:picChg>
        <pc:picChg chg="mod">
          <ac:chgData name="Katherine Mesa" userId="dd7b0dd6-7f91-4ded-8476-0723d8004cb7" providerId="ADAL" clId="{B21ED189-1FE1-4D83-956D-052B84386C0F}" dt="2023-10-10T20:41:45.712" v="81" actId="14861"/>
          <ac:picMkLst>
            <pc:docMk/>
            <pc:sldMk cId="2405727058" sldId="287"/>
            <ac:picMk id="27" creationId="{8AAF9A54-5E8F-8017-D898-0B4AEEE4EB8A}"/>
          </ac:picMkLst>
        </pc:picChg>
        <pc:picChg chg="mod">
          <ac:chgData name="Katherine Mesa" userId="dd7b0dd6-7f91-4ded-8476-0723d8004cb7" providerId="ADAL" clId="{B21ED189-1FE1-4D83-956D-052B84386C0F}" dt="2023-10-10T20:40:39.532" v="69" actId="1076"/>
          <ac:picMkLst>
            <pc:docMk/>
            <pc:sldMk cId="2405727058" sldId="287"/>
            <ac:picMk id="33" creationId="{26331B63-5B23-0E9D-3040-EF99119917A1}"/>
          </ac:picMkLst>
        </pc:picChg>
      </pc:sldChg>
      <pc:sldChg chg="addSp delSp modSp mod delAnim modAnim modNotesTx">
        <pc:chgData name="Katherine Mesa" userId="dd7b0dd6-7f91-4ded-8476-0723d8004cb7" providerId="ADAL" clId="{B21ED189-1FE1-4D83-956D-052B84386C0F}" dt="2023-10-16T21:09:58.812" v="6705"/>
        <pc:sldMkLst>
          <pc:docMk/>
          <pc:sldMk cId="4010917776" sldId="288"/>
        </pc:sldMkLst>
        <pc:spChg chg="mod">
          <ac:chgData name="Katherine Mesa" userId="dd7b0dd6-7f91-4ded-8476-0723d8004cb7" providerId="ADAL" clId="{B21ED189-1FE1-4D83-956D-052B84386C0F}" dt="2023-10-12T19:36:40.049" v="3671" actId="1076"/>
          <ac:spMkLst>
            <pc:docMk/>
            <pc:sldMk cId="4010917776" sldId="288"/>
            <ac:spMk id="4" creationId="{61A31C6F-7673-6E6B-31E8-0EF484CC5988}"/>
          </ac:spMkLst>
        </pc:spChg>
        <pc:spChg chg="del">
          <ac:chgData name="Katherine Mesa" userId="dd7b0dd6-7f91-4ded-8476-0723d8004cb7" providerId="ADAL" clId="{B21ED189-1FE1-4D83-956D-052B84386C0F}" dt="2023-10-12T14:01:43.547" v="1434" actId="478"/>
          <ac:spMkLst>
            <pc:docMk/>
            <pc:sldMk cId="4010917776" sldId="288"/>
            <ac:spMk id="5" creationId="{6C2F43AC-4B96-8F20-22CB-863219C9C734}"/>
          </ac:spMkLst>
        </pc:spChg>
        <pc:spChg chg="add mod">
          <ac:chgData name="Katherine Mesa" userId="dd7b0dd6-7f91-4ded-8476-0723d8004cb7" providerId="ADAL" clId="{B21ED189-1FE1-4D83-956D-052B84386C0F}" dt="2023-10-12T20:24:36.673" v="3870" actId="1076"/>
          <ac:spMkLst>
            <pc:docMk/>
            <pc:sldMk cId="4010917776" sldId="288"/>
            <ac:spMk id="5" creationId="{F11A387A-D977-45F9-5432-A00AC54CA916}"/>
          </ac:spMkLst>
        </pc:spChg>
        <pc:spChg chg="add del mod">
          <ac:chgData name="Katherine Mesa" userId="dd7b0dd6-7f91-4ded-8476-0723d8004cb7" providerId="ADAL" clId="{B21ED189-1FE1-4D83-956D-052B84386C0F}" dt="2023-10-12T15:02:01.283" v="2301" actId="478"/>
          <ac:spMkLst>
            <pc:docMk/>
            <pc:sldMk cId="4010917776" sldId="288"/>
            <ac:spMk id="6" creationId="{E208AE33-3466-8C5F-948C-6C4CC98F5FD4}"/>
          </ac:spMkLst>
        </pc:spChg>
        <pc:spChg chg="add mod">
          <ac:chgData name="Katherine Mesa" userId="dd7b0dd6-7f91-4ded-8476-0723d8004cb7" providerId="ADAL" clId="{B21ED189-1FE1-4D83-956D-052B84386C0F}" dt="2023-10-12T15:53:34.495" v="3518" actId="1076"/>
          <ac:spMkLst>
            <pc:docMk/>
            <pc:sldMk cId="4010917776" sldId="288"/>
            <ac:spMk id="7" creationId="{ADE4D672-8F05-6C78-3A26-2F1E3402C0F6}"/>
          </ac:spMkLst>
        </pc:spChg>
        <pc:spChg chg="add mod">
          <ac:chgData name="Katherine Mesa" userId="dd7b0dd6-7f91-4ded-8476-0723d8004cb7" providerId="ADAL" clId="{B21ED189-1FE1-4D83-956D-052B84386C0F}" dt="2023-10-12T15:53:40.302" v="3520" actId="1076"/>
          <ac:spMkLst>
            <pc:docMk/>
            <pc:sldMk cId="4010917776" sldId="288"/>
            <ac:spMk id="11" creationId="{4158BAF9-095D-9697-505D-D0DC4319E01C}"/>
          </ac:spMkLst>
        </pc:spChg>
        <pc:spChg chg="add mod">
          <ac:chgData name="Katherine Mesa" userId="dd7b0dd6-7f91-4ded-8476-0723d8004cb7" providerId="ADAL" clId="{B21ED189-1FE1-4D83-956D-052B84386C0F}" dt="2023-10-12T20:36:18.020" v="4021"/>
          <ac:spMkLst>
            <pc:docMk/>
            <pc:sldMk cId="4010917776" sldId="288"/>
            <ac:spMk id="14" creationId="{730EB4A4-0F44-9ADC-5D33-C65D804F06E3}"/>
          </ac:spMkLst>
        </pc:spChg>
        <pc:picChg chg="add del mod">
          <ac:chgData name="Katherine Mesa" userId="dd7b0dd6-7f91-4ded-8476-0723d8004cb7" providerId="ADAL" clId="{B21ED189-1FE1-4D83-956D-052B84386C0F}" dt="2023-10-15T21:26:39.087" v="4176" actId="478"/>
          <ac:picMkLst>
            <pc:docMk/>
            <pc:sldMk cId="4010917776" sldId="288"/>
            <ac:picMk id="6" creationId="{32FA94F4-1A5C-FEC6-1057-1B9052A5F646}"/>
          </ac:picMkLst>
        </pc:picChg>
        <pc:picChg chg="add mod">
          <ac:chgData name="Katherine Mesa" userId="dd7b0dd6-7f91-4ded-8476-0723d8004cb7" providerId="ADAL" clId="{B21ED189-1FE1-4D83-956D-052B84386C0F}" dt="2023-10-12T15:57:11.811" v="3544" actId="1076"/>
          <ac:picMkLst>
            <pc:docMk/>
            <pc:sldMk cId="4010917776" sldId="288"/>
            <ac:picMk id="8" creationId="{07F2F741-6B29-7851-AD29-D7E63FAE5CE0}"/>
          </ac:picMkLst>
        </pc:picChg>
        <pc:picChg chg="add mod">
          <ac:chgData name="Katherine Mesa" userId="dd7b0dd6-7f91-4ded-8476-0723d8004cb7" providerId="ADAL" clId="{B21ED189-1FE1-4D83-956D-052B84386C0F}" dt="2023-10-12T15:55:06.881" v="3530" actId="1076"/>
          <ac:picMkLst>
            <pc:docMk/>
            <pc:sldMk cId="4010917776" sldId="288"/>
            <ac:picMk id="10" creationId="{8AB3FABB-E77B-2EDE-29EA-931BF3011825}"/>
          </ac:picMkLst>
        </pc:picChg>
        <pc:picChg chg="add mod">
          <ac:chgData name="Katherine Mesa" userId="dd7b0dd6-7f91-4ded-8476-0723d8004cb7" providerId="ADAL" clId="{B21ED189-1FE1-4D83-956D-052B84386C0F}" dt="2023-10-12T15:57:28.041" v="3550" actId="1076"/>
          <ac:picMkLst>
            <pc:docMk/>
            <pc:sldMk cId="4010917776" sldId="288"/>
            <ac:picMk id="12" creationId="{C01AEFD7-F529-BED1-D806-1028F6C1AA48}"/>
          </ac:picMkLst>
        </pc:picChg>
        <pc:picChg chg="add mod">
          <ac:chgData name="Katherine Mesa" userId="dd7b0dd6-7f91-4ded-8476-0723d8004cb7" providerId="ADAL" clId="{B21ED189-1FE1-4D83-956D-052B84386C0F}" dt="2023-10-12T15:57:25.652" v="3549" actId="1076"/>
          <ac:picMkLst>
            <pc:docMk/>
            <pc:sldMk cId="4010917776" sldId="288"/>
            <ac:picMk id="13" creationId="{6176BE14-6A31-4B4E-E96F-7555E6DD812D}"/>
          </ac:picMkLst>
        </pc:picChg>
        <pc:picChg chg="add del">
          <ac:chgData name="Katherine Mesa" userId="dd7b0dd6-7f91-4ded-8476-0723d8004cb7" providerId="ADAL" clId="{B21ED189-1FE1-4D83-956D-052B84386C0F}" dt="2023-10-12T15:55:33.701" v="3534"/>
          <ac:picMkLst>
            <pc:docMk/>
            <pc:sldMk cId="4010917776" sldId="288"/>
            <ac:picMk id="1026" creationId="{FCB92181-0053-37B0-7BFE-E1432ACE377D}"/>
          </ac:picMkLst>
        </pc:picChg>
        <pc:cxnChg chg="add mod">
          <ac:chgData name="Katherine Mesa" userId="dd7b0dd6-7f91-4ded-8476-0723d8004cb7" providerId="ADAL" clId="{B21ED189-1FE1-4D83-956D-052B84386C0F}" dt="2023-10-12T15:53:37.322" v="3519" actId="1076"/>
          <ac:cxnSpMkLst>
            <pc:docMk/>
            <pc:sldMk cId="4010917776" sldId="288"/>
            <ac:cxnSpMk id="9" creationId="{1E0D3587-BB76-2D61-B817-DA21B4C7A82D}"/>
          </ac:cxnSpMkLst>
        </pc:cxnChg>
      </pc:sldChg>
      <pc:sldChg chg="addSp delSp modSp mod ord modNotesTx">
        <pc:chgData name="Katherine Mesa" userId="dd7b0dd6-7f91-4ded-8476-0723d8004cb7" providerId="ADAL" clId="{B21ED189-1FE1-4D83-956D-052B84386C0F}" dt="2023-10-16T21:39:17.418" v="6839" actId="20577"/>
        <pc:sldMkLst>
          <pc:docMk/>
          <pc:sldMk cId="3513750456" sldId="289"/>
        </pc:sldMkLst>
        <pc:spChg chg="mod">
          <ac:chgData name="Katherine Mesa" userId="dd7b0dd6-7f91-4ded-8476-0723d8004cb7" providerId="ADAL" clId="{B21ED189-1FE1-4D83-956D-052B84386C0F}" dt="2023-10-12T21:15:42.703" v="4162" actId="1076"/>
          <ac:spMkLst>
            <pc:docMk/>
            <pc:sldMk cId="3513750456" sldId="289"/>
            <ac:spMk id="4" creationId="{C3DBF832-B725-DA1D-80E8-E95FB85F8790}"/>
          </ac:spMkLst>
        </pc:spChg>
        <pc:spChg chg="add mod">
          <ac:chgData name="Katherine Mesa" userId="dd7b0dd6-7f91-4ded-8476-0723d8004cb7" providerId="ADAL" clId="{B21ED189-1FE1-4D83-956D-052B84386C0F}" dt="2023-10-12T20:42:24.181" v="4078" actId="1076"/>
          <ac:spMkLst>
            <pc:docMk/>
            <pc:sldMk cId="3513750456" sldId="289"/>
            <ac:spMk id="5" creationId="{B2B35EDE-8D27-0190-1D4F-A42756507819}"/>
          </ac:spMkLst>
        </pc:spChg>
        <pc:spChg chg="add del mod">
          <ac:chgData name="Katherine Mesa" userId="dd7b0dd6-7f91-4ded-8476-0723d8004cb7" providerId="ADAL" clId="{B21ED189-1FE1-4D83-956D-052B84386C0F}" dt="2023-10-10T22:16:28.785" v="1348" actId="478"/>
          <ac:spMkLst>
            <pc:docMk/>
            <pc:sldMk cId="3513750456" sldId="289"/>
            <ac:spMk id="6" creationId="{816BC292-38D3-51CA-10D6-2714DDD4F641}"/>
          </ac:spMkLst>
        </pc:spChg>
        <pc:spChg chg="del">
          <ac:chgData name="Katherine Mesa" userId="dd7b0dd6-7f91-4ded-8476-0723d8004cb7" providerId="ADAL" clId="{B21ED189-1FE1-4D83-956D-052B84386C0F}" dt="2023-10-10T22:11:56.886" v="1125" actId="478"/>
          <ac:spMkLst>
            <pc:docMk/>
            <pc:sldMk cId="3513750456" sldId="289"/>
            <ac:spMk id="7" creationId="{A572E362-5D9F-0F46-5DBA-ED7F281E9B4E}"/>
          </ac:spMkLst>
        </pc:spChg>
        <pc:spChg chg="add mod">
          <ac:chgData name="Katherine Mesa" userId="dd7b0dd6-7f91-4ded-8476-0723d8004cb7" providerId="ADAL" clId="{B21ED189-1FE1-4D83-956D-052B84386C0F}" dt="2023-10-12T14:00:19.014" v="1426" actId="108"/>
          <ac:spMkLst>
            <pc:docMk/>
            <pc:sldMk cId="3513750456" sldId="289"/>
            <ac:spMk id="8" creationId="{E123BF5F-3364-DDDB-7B2A-B5A00E3EEF3F}"/>
          </ac:spMkLst>
        </pc:spChg>
        <pc:spChg chg="add del mod">
          <ac:chgData name="Katherine Mesa" userId="dd7b0dd6-7f91-4ded-8476-0723d8004cb7" providerId="ADAL" clId="{B21ED189-1FE1-4D83-956D-052B84386C0F}" dt="2023-10-10T22:15:38.049" v="1261" actId="21"/>
          <ac:spMkLst>
            <pc:docMk/>
            <pc:sldMk cId="3513750456" sldId="289"/>
            <ac:spMk id="9" creationId="{134D151B-8C1D-A47F-F5BE-9BD1C87845E8}"/>
          </ac:spMkLst>
        </pc:spChg>
        <pc:spChg chg="add del mod">
          <ac:chgData name="Katherine Mesa" userId="dd7b0dd6-7f91-4ded-8476-0723d8004cb7" providerId="ADAL" clId="{B21ED189-1FE1-4D83-956D-052B84386C0F}" dt="2023-10-12T14:00:35.029" v="1429" actId="478"/>
          <ac:spMkLst>
            <pc:docMk/>
            <pc:sldMk cId="3513750456" sldId="289"/>
            <ac:spMk id="10" creationId="{39187860-6D32-0075-EDDF-97AD19B46029}"/>
          </ac:spMkLst>
        </pc:spChg>
        <pc:spChg chg="add del mod">
          <ac:chgData name="Katherine Mesa" userId="dd7b0dd6-7f91-4ded-8476-0723d8004cb7" providerId="ADAL" clId="{B21ED189-1FE1-4D83-956D-052B84386C0F}" dt="2023-10-12T14:00:30.615" v="1427" actId="478"/>
          <ac:spMkLst>
            <pc:docMk/>
            <pc:sldMk cId="3513750456" sldId="289"/>
            <ac:spMk id="11" creationId="{2855AAFE-3979-FB6C-69EC-6A32D0CDBB68}"/>
          </ac:spMkLst>
        </pc:spChg>
        <pc:spChg chg="add mod">
          <ac:chgData name="Katherine Mesa" userId="dd7b0dd6-7f91-4ded-8476-0723d8004cb7" providerId="ADAL" clId="{B21ED189-1FE1-4D83-956D-052B84386C0F}" dt="2023-10-12T20:36:15.958" v="4020"/>
          <ac:spMkLst>
            <pc:docMk/>
            <pc:sldMk cId="3513750456" sldId="289"/>
            <ac:spMk id="11" creationId="{921926B0-4828-9DBB-7688-B43978B29918}"/>
          </ac:spMkLst>
        </pc:spChg>
        <pc:spChg chg="add mod">
          <ac:chgData name="Katherine Mesa" userId="dd7b0dd6-7f91-4ded-8476-0723d8004cb7" providerId="ADAL" clId="{B21ED189-1FE1-4D83-956D-052B84386C0F}" dt="2023-10-12T20:42:23.271" v="4077" actId="1076"/>
          <ac:spMkLst>
            <pc:docMk/>
            <pc:sldMk cId="3513750456" sldId="289"/>
            <ac:spMk id="12" creationId="{6B1859B9-C287-E0D1-FA66-81108F170F9A}"/>
          </ac:spMkLst>
        </pc:spChg>
        <pc:spChg chg="add mod">
          <ac:chgData name="Katherine Mesa" userId="dd7b0dd6-7f91-4ded-8476-0723d8004cb7" providerId="ADAL" clId="{B21ED189-1FE1-4D83-956D-052B84386C0F}" dt="2023-10-12T14:00:43.198" v="1431" actId="1076"/>
          <ac:spMkLst>
            <pc:docMk/>
            <pc:sldMk cId="3513750456" sldId="289"/>
            <ac:spMk id="13" creationId="{111DD238-DDE3-0A0E-AF70-FEC57FE0A5F2}"/>
          </ac:spMkLst>
        </pc:spChg>
        <pc:spChg chg="mod">
          <ac:chgData name="Katherine Mesa" userId="dd7b0dd6-7f91-4ded-8476-0723d8004cb7" providerId="ADAL" clId="{B21ED189-1FE1-4D83-956D-052B84386C0F}" dt="2023-10-16T21:39:17.418" v="6839" actId="20577"/>
          <ac:spMkLst>
            <pc:docMk/>
            <pc:sldMk cId="3513750456" sldId="289"/>
            <ac:spMk id="16" creationId="{12A2F3E7-D484-3DC4-C87E-C9FB09C8E138}"/>
          </ac:spMkLst>
        </pc:spChg>
        <pc:spChg chg="add mod">
          <ac:chgData name="Katherine Mesa" userId="dd7b0dd6-7f91-4ded-8476-0723d8004cb7" providerId="ADAL" clId="{B21ED189-1FE1-4D83-956D-052B84386C0F}" dt="2023-10-12T14:00:47.770" v="1432" actId="14100"/>
          <ac:spMkLst>
            <pc:docMk/>
            <pc:sldMk cId="3513750456" sldId="289"/>
            <ac:spMk id="17" creationId="{E2B5258E-0CF8-7AB5-10CB-7931ABEECD0E}"/>
          </ac:spMkLst>
        </pc:spChg>
        <pc:picChg chg="add del mod">
          <ac:chgData name="Katherine Mesa" userId="dd7b0dd6-7f91-4ded-8476-0723d8004cb7" providerId="ADAL" clId="{B21ED189-1FE1-4D83-956D-052B84386C0F}" dt="2023-10-15T21:26:36.489" v="4175" actId="478"/>
          <ac:picMkLst>
            <pc:docMk/>
            <pc:sldMk cId="3513750456" sldId="289"/>
            <ac:picMk id="6" creationId="{E25DB803-9107-E07B-A4C4-18B16E81C32A}"/>
          </ac:picMkLst>
        </pc:picChg>
        <pc:cxnChg chg="add mod">
          <ac:chgData name="Katherine Mesa" userId="dd7b0dd6-7f91-4ded-8476-0723d8004cb7" providerId="ADAL" clId="{B21ED189-1FE1-4D83-956D-052B84386C0F}" dt="2023-10-12T20:42:24.181" v="4078" actId="1076"/>
          <ac:cxnSpMkLst>
            <pc:docMk/>
            <pc:sldMk cId="3513750456" sldId="289"/>
            <ac:cxnSpMk id="15" creationId="{08A6BC22-B543-E54B-244E-92CE319CD7E0}"/>
          </ac:cxnSpMkLst>
        </pc:cxnChg>
      </pc:sldChg>
      <pc:sldChg chg="delSp modSp mod ord modShow modNotesTx">
        <pc:chgData name="Katherine Mesa" userId="dd7b0dd6-7f91-4ded-8476-0723d8004cb7" providerId="ADAL" clId="{B21ED189-1FE1-4D83-956D-052B84386C0F}" dt="2023-10-12T20:24:21.236" v="3868"/>
        <pc:sldMkLst>
          <pc:docMk/>
          <pc:sldMk cId="3848414220" sldId="290"/>
        </pc:sldMkLst>
        <pc:spChg chg="mod">
          <ac:chgData name="Katherine Mesa" userId="dd7b0dd6-7f91-4ded-8476-0723d8004cb7" providerId="ADAL" clId="{B21ED189-1FE1-4D83-956D-052B84386C0F}" dt="2023-10-12T19:33:55.694" v="3647" actId="20577"/>
          <ac:spMkLst>
            <pc:docMk/>
            <pc:sldMk cId="3848414220" sldId="290"/>
            <ac:spMk id="5" creationId="{00D6F62F-1249-9A0E-49CC-865327C67C52}"/>
          </ac:spMkLst>
        </pc:spChg>
        <pc:spChg chg="del mod">
          <ac:chgData name="Katherine Mesa" userId="dd7b0dd6-7f91-4ded-8476-0723d8004cb7" providerId="ADAL" clId="{B21ED189-1FE1-4D83-956D-052B84386C0F}" dt="2023-10-12T14:09:59.636" v="1563"/>
          <ac:spMkLst>
            <pc:docMk/>
            <pc:sldMk cId="3848414220" sldId="290"/>
            <ac:spMk id="6" creationId="{7CB3280D-A2AC-82F3-0E38-707C8744C107}"/>
          </ac:spMkLst>
        </pc:spChg>
      </pc:sldChg>
      <pc:sldChg chg="mod ord modShow">
        <pc:chgData name="Katherine Mesa" userId="dd7b0dd6-7f91-4ded-8476-0723d8004cb7" providerId="ADAL" clId="{B21ED189-1FE1-4D83-956D-052B84386C0F}" dt="2023-10-12T15:28:52.323" v="2852" actId="729"/>
        <pc:sldMkLst>
          <pc:docMk/>
          <pc:sldMk cId="3749064886" sldId="291"/>
        </pc:sldMkLst>
      </pc:sldChg>
      <pc:sldChg chg="mod ord modShow">
        <pc:chgData name="Katherine Mesa" userId="dd7b0dd6-7f91-4ded-8476-0723d8004cb7" providerId="ADAL" clId="{B21ED189-1FE1-4D83-956D-052B84386C0F}" dt="2023-10-12T15:32:00.008" v="2989"/>
        <pc:sldMkLst>
          <pc:docMk/>
          <pc:sldMk cId="694927543" sldId="292"/>
        </pc:sldMkLst>
      </pc:sldChg>
      <pc:sldChg chg="mod ord modShow">
        <pc:chgData name="Katherine Mesa" userId="dd7b0dd6-7f91-4ded-8476-0723d8004cb7" providerId="ADAL" clId="{B21ED189-1FE1-4D83-956D-052B84386C0F}" dt="2023-10-12T15:34:37.313" v="3115"/>
        <pc:sldMkLst>
          <pc:docMk/>
          <pc:sldMk cId="3189434876" sldId="293"/>
        </pc:sldMkLst>
      </pc:sldChg>
      <pc:sldChg chg="addSp delSp modSp add mod">
        <pc:chgData name="Katherine Mesa" userId="dd7b0dd6-7f91-4ded-8476-0723d8004cb7" providerId="ADAL" clId="{B21ED189-1FE1-4D83-956D-052B84386C0F}" dt="2023-10-16T20:57:09.224" v="6695" actId="120"/>
        <pc:sldMkLst>
          <pc:docMk/>
          <pc:sldMk cId="2469680703" sldId="294"/>
        </pc:sldMkLst>
        <pc:spChg chg="add del mod">
          <ac:chgData name="Katherine Mesa" userId="dd7b0dd6-7f91-4ded-8476-0723d8004cb7" providerId="ADAL" clId="{B21ED189-1FE1-4D83-956D-052B84386C0F}" dt="2023-10-10T20:48:17.117" v="187" actId="478"/>
          <ac:spMkLst>
            <pc:docMk/>
            <pc:sldMk cId="2469680703" sldId="294"/>
            <ac:spMk id="5" creationId="{2A776B15-E5D0-128B-45EC-1E59E48643B9}"/>
          </ac:spMkLst>
        </pc:spChg>
        <pc:spChg chg="mod ord">
          <ac:chgData name="Katherine Mesa" userId="dd7b0dd6-7f91-4ded-8476-0723d8004cb7" providerId="ADAL" clId="{B21ED189-1FE1-4D83-956D-052B84386C0F}" dt="2023-10-10T20:51:12.186" v="207" actId="14100"/>
          <ac:spMkLst>
            <pc:docMk/>
            <pc:sldMk cId="2469680703" sldId="294"/>
            <ac:spMk id="6" creationId="{85327FCF-0459-2456-BB3A-F6DA8B6FFD2C}"/>
          </ac:spMkLst>
        </pc:spChg>
        <pc:spChg chg="add mod ord">
          <ac:chgData name="Katherine Mesa" userId="dd7b0dd6-7f91-4ded-8476-0723d8004cb7" providerId="ADAL" clId="{B21ED189-1FE1-4D83-956D-052B84386C0F}" dt="2023-10-16T20:57:09.224" v="6695" actId="120"/>
          <ac:spMkLst>
            <pc:docMk/>
            <pc:sldMk cId="2469680703" sldId="294"/>
            <ac:spMk id="8" creationId="{072CE4A5-C38E-E7F0-254A-F35FC5A69838}"/>
          </ac:spMkLst>
        </pc:spChg>
        <pc:spChg chg="add mod">
          <ac:chgData name="Katherine Mesa" userId="dd7b0dd6-7f91-4ded-8476-0723d8004cb7" providerId="ADAL" clId="{B21ED189-1FE1-4D83-956D-052B84386C0F}" dt="2023-10-12T20:35:48.146" v="4011"/>
          <ac:spMkLst>
            <pc:docMk/>
            <pc:sldMk cId="2469680703" sldId="294"/>
            <ac:spMk id="10" creationId="{C210DCB5-344D-15FA-B783-E024CDE5E8F0}"/>
          </ac:spMkLst>
        </pc:spChg>
        <pc:spChg chg="del">
          <ac:chgData name="Katherine Mesa" userId="dd7b0dd6-7f91-4ded-8476-0723d8004cb7" providerId="ADAL" clId="{B21ED189-1FE1-4D83-956D-052B84386C0F}" dt="2023-10-10T20:48:18.953" v="189" actId="478"/>
          <ac:spMkLst>
            <pc:docMk/>
            <pc:sldMk cId="2469680703" sldId="294"/>
            <ac:spMk id="12" creationId="{602AFC1E-7AB1-CD43-56B5-210304222E34}"/>
          </ac:spMkLst>
        </pc:spChg>
        <pc:spChg chg="del mod">
          <ac:chgData name="Katherine Mesa" userId="dd7b0dd6-7f91-4ded-8476-0723d8004cb7" providerId="ADAL" clId="{B21ED189-1FE1-4D83-956D-052B84386C0F}" dt="2023-10-10T20:48:20.596" v="191" actId="478"/>
          <ac:spMkLst>
            <pc:docMk/>
            <pc:sldMk cId="2469680703" sldId="294"/>
            <ac:spMk id="13" creationId="{EA2E8241-62D8-5A9D-80C2-65C5FFAA4CD2}"/>
          </ac:spMkLst>
        </pc:spChg>
        <pc:picChg chg="add del mod">
          <ac:chgData name="Katherine Mesa" userId="dd7b0dd6-7f91-4ded-8476-0723d8004cb7" providerId="ADAL" clId="{B21ED189-1FE1-4D83-956D-052B84386C0F}" dt="2023-10-12T20:34:34.690" v="3985" actId="478"/>
          <ac:picMkLst>
            <pc:docMk/>
            <pc:sldMk cId="2469680703" sldId="294"/>
            <ac:picMk id="5" creationId="{F7286B65-E0F2-087A-41E6-57B1E9A69FF6}"/>
          </ac:picMkLst>
        </pc:picChg>
        <pc:picChg chg="add del mod">
          <ac:chgData name="Katherine Mesa" userId="dd7b0dd6-7f91-4ded-8476-0723d8004cb7" providerId="ADAL" clId="{B21ED189-1FE1-4D83-956D-052B84386C0F}" dt="2023-10-15T21:26:02.577" v="4166" actId="478"/>
          <ac:picMkLst>
            <pc:docMk/>
            <pc:sldMk cId="2469680703" sldId="294"/>
            <ac:picMk id="7" creationId="{9C1B3AF4-990B-321E-8EDD-D6DB34CB5982}"/>
          </ac:picMkLst>
        </pc:picChg>
        <pc:picChg chg="add mod">
          <ac:chgData name="Katherine Mesa" userId="dd7b0dd6-7f91-4ded-8476-0723d8004cb7" providerId="ADAL" clId="{B21ED189-1FE1-4D83-956D-052B84386C0F}" dt="2023-10-10T20:51:49.038" v="215" actId="14100"/>
          <ac:picMkLst>
            <pc:docMk/>
            <pc:sldMk cId="2469680703" sldId="294"/>
            <ac:picMk id="9" creationId="{03EF2107-4737-619C-34EC-98980D42DF1E}"/>
          </ac:picMkLst>
        </pc:picChg>
        <pc:picChg chg="del">
          <ac:chgData name="Katherine Mesa" userId="dd7b0dd6-7f91-4ded-8476-0723d8004cb7" providerId="ADAL" clId="{B21ED189-1FE1-4D83-956D-052B84386C0F}" dt="2023-10-10T20:48:16.500" v="186" actId="478"/>
          <ac:picMkLst>
            <pc:docMk/>
            <pc:sldMk cId="2469680703" sldId="294"/>
            <ac:picMk id="11" creationId="{9BCE5199-F261-DE3B-CECD-7ED83A3902A3}"/>
          </ac:picMkLst>
        </pc:picChg>
        <pc:picChg chg="del">
          <ac:chgData name="Katherine Mesa" userId="dd7b0dd6-7f91-4ded-8476-0723d8004cb7" providerId="ADAL" clId="{B21ED189-1FE1-4D83-956D-052B84386C0F}" dt="2023-10-10T20:48:17.608" v="188" actId="478"/>
          <ac:picMkLst>
            <pc:docMk/>
            <pc:sldMk cId="2469680703" sldId="294"/>
            <ac:picMk id="15" creationId="{CB3DDB4C-97B0-408A-A6B1-48996DF77C4E}"/>
          </ac:picMkLst>
        </pc:picChg>
        <pc:picChg chg="del">
          <ac:chgData name="Katherine Mesa" userId="dd7b0dd6-7f91-4ded-8476-0723d8004cb7" providerId="ADAL" clId="{B21ED189-1FE1-4D83-956D-052B84386C0F}" dt="2023-10-10T20:48:15.755" v="185" actId="478"/>
          <ac:picMkLst>
            <pc:docMk/>
            <pc:sldMk cId="2469680703" sldId="294"/>
            <ac:picMk id="16" creationId="{F824D7FB-6ED4-9DE3-9B38-01C85000EBA8}"/>
          </ac:picMkLst>
        </pc:picChg>
      </pc:sldChg>
      <pc:sldChg chg="addSp delSp modSp add mod ord modClrScheme chgLayout modNotesTx">
        <pc:chgData name="Katherine Mesa" userId="dd7b0dd6-7f91-4ded-8476-0723d8004cb7" providerId="ADAL" clId="{B21ED189-1FE1-4D83-956D-052B84386C0F}" dt="2023-10-16T21:49:47.382" v="7139"/>
        <pc:sldMkLst>
          <pc:docMk/>
          <pc:sldMk cId="71360699" sldId="295"/>
        </pc:sldMkLst>
        <pc:spChg chg="add del">
          <ac:chgData name="Katherine Mesa" userId="dd7b0dd6-7f91-4ded-8476-0723d8004cb7" providerId="ADAL" clId="{B21ED189-1FE1-4D83-956D-052B84386C0F}" dt="2023-10-12T20:14:04.299" v="3725" actId="478"/>
          <ac:spMkLst>
            <pc:docMk/>
            <pc:sldMk cId="71360699" sldId="295"/>
            <ac:spMk id="2" creationId="{CA871BB7-52F2-DE2C-B544-4BB3B09591A4}"/>
          </ac:spMkLst>
        </pc:spChg>
        <pc:spChg chg="add del">
          <ac:chgData name="Katherine Mesa" userId="dd7b0dd6-7f91-4ded-8476-0723d8004cb7" providerId="ADAL" clId="{B21ED189-1FE1-4D83-956D-052B84386C0F}" dt="2023-10-10T21:03:34.973" v="338" actId="26606"/>
          <ac:spMkLst>
            <pc:docMk/>
            <pc:sldMk cId="71360699" sldId="295"/>
            <ac:spMk id="3" creationId="{878F3B76-3AD3-FF21-899F-B3B558208E2D}"/>
          </ac:spMkLst>
        </pc:spChg>
        <pc:spChg chg="add mod">
          <ac:chgData name="Katherine Mesa" userId="dd7b0dd6-7f91-4ded-8476-0723d8004cb7" providerId="ADAL" clId="{B21ED189-1FE1-4D83-956D-052B84386C0F}" dt="2023-10-12T20:23:13.777" v="3866" actId="207"/>
          <ac:spMkLst>
            <pc:docMk/>
            <pc:sldMk cId="71360699" sldId="295"/>
            <ac:spMk id="3" creationId="{981F3696-67AB-AA59-481D-13D5B7184592}"/>
          </ac:spMkLst>
        </pc:spChg>
        <pc:spChg chg="mod ord">
          <ac:chgData name="Katherine Mesa" userId="dd7b0dd6-7f91-4ded-8476-0723d8004cb7" providerId="ADAL" clId="{B21ED189-1FE1-4D83-956D-052B84386C0F}" dt="2023-10-10T21:03:34.973" v="338" actId="26606"/>
          <ac:spMkLst>
            <pc:docMk/>
            <pc:sldMk cId="71360699" sldId="295"/>
            <ac:spMk id="4" creationId="{091FA134-FFCE-3FCB-AC87-3836E1D8A711}"/>
          </ac:spMkLst>
        </pc:spChg>
        <pc:spChg chg="add del mod">
          <ac:chgData name="Katherine Mesa" userId="dd7b0dd6-7f91-4ded-8476-0723d8004cb7" providerId="ADAL" clId="{B21ED189-1FE1-4D83-956D-052B84386C0F}" dt="2023-10-10T21:02:44.956" v="330" actId="478"/>
          <ac:spMkLst>
            <pc:docMk/>
            <pc:sldMk cId="71360699" sldId="295"/>
            <ac:spMk id="5" creationId="{E272F991-B23C-063D-A593-4B8598FF9BE8}"/>
          </ac:spMkLst>
        </pc:spChg>
        <pc:spChg chg="mod">
          <ac:chgData name="Katherine Mesa" userId="dd7b0dd6-7f91-4ded-8476-0723d8004cb7" providerId="ADAL" clId="{B21ED189-1FE1-4D83-956D-052B84386C0F}" dt="2023-10-10T21:17:14.401" v="501" actId="1076"/>
          <ac:spMkLst>
            <pc:docMk/>
            <pc:sldMk cId="71360699" sldId="295"/>
            <ac:spMk id="6" creationId="{85327FCF-0459-2456-BB3A-F6DA8B6FFD2C}"/>
          </ac:spMkLst>
        </pc:spChg>
        <pc:spChg chg="add del mod">
          <ac:chgData name="Katherine Mesa" userId="dd7b0dd6-7f91-4ded-8476-0723d8004cb7" providerId="ADAL" clId="{B21ED189-1FE1-4D83-956D-052B84386C0F}" dt="2023-10-10T21:16:27.625" v="480" actId="478"/>
          <ac:spMkLst>
            <pc:docMk/>
            <pc:sldMk cId="71360699" sldId="295"/>
            <ac:spMk id="8" creationId="{B9AE5B02-74D7-1D0A-75C9-B2285A3053BB}"/>
          </ac:spMkLst>
        </pc:spChg>
        <pc:spChg chg="add del mod">
          <ac:chgData name="Katherine Mesa" userId="dd7b0dd6-7f91-4ded-8476-0723d8004cb7" providerId="ADAL" clId="{B21ED189-1FE1-4D83-956D-052B84386C0F}" dt="2023-10-10T21:03:32.332" v="335" actId="26606"/>
          <ac:spMkLst>
            <pc:docMk/>
            <pc:sldMk cId="71360699" sldId="295"/>
            <ac:spMk id="9" creationId="{AB68B547-49CA-F7A1-3E36-BBFC1D330A00}"/>
          </ac:spMkLst>
        </pc:spChg>
        <pc:spChg chg="add del mod">
          <ac:chgData name="Katherine Mesa" userId="dd7b0dd6-7f91-4ded-8476-0723d8004cb7" providerId="ADAL" clId="{B21ED189-1FE1-4D83-956D-052B84386C0F}" dt="2023-10-10T21:16:16.490" v="475" actId="478"/>
          <ac:spMkLst>
            <pc:docMk/>
            <pc:sldMk cId="71360699" sldId="295"/>
            <ac:spMk id="10" creationId="{39D4D827-699C-CBA1-47BB-BB709CA544F9}"/>
          </ac:spMkLst>
        </pc:spChg>
        <pc:spChg chg="add mod">
          <ac:chgData name="Katherine Mesa" userId="dd7b0dd6-7f91-4ded-8476-0723d8004cb7" providerId="ADAL" clId="{B21ED189-1FE1-4D83-956D-052B84386C0F}" dt="2023-10-16T20:56:56.477" v="6693" actId="1076"/>
          <ac:spMkLst>
            <pc:docMk/>
            <pc:sldMk cId="71360699" sldId="295"/>
            <ac:spMk id="10" creationId="{68B64A6D-48DA-BA92-85E6-6A63664AC377}"/>
          </ac:spMkLst>
        </pc:spChg>
        <pc:spChg chg="del">
          <ac:chgData name="Katherine Mesa" userId="dd7b0dd6-7f91-4ded-8476-0723d8004cb7" providerId="ADAL" clId="{B21ED189-1FE1-4D83-956D-052B84386C0F}" dt="2023-10-10T21:02:46.080" v="331" actId="478"/>
          <ac:spMkLst>
            <pc:docMk/>
            <pc:sldMk cId="71360699" sldId="295"/>
            <ac:spMk id="12" creationId="{602AFC1E-7AB1-CD43-56B5-210304222E34}"/>
          </ac:spMkLst>
        </pc:spChg>
        <pc:spChg chg="add mod">
          <ac:chgData name="Katherine Mesa" userId="dd7b0dd6-7f91-4ded-8476-0723d8004cb7" providerId="ADAL" clId="{B21ED189-1FE1-4D83-956D-052B84386C0F}" dt="2023-10-16T20:56:53.491" v="6692" actId="120"/>
          <ac:spMkLst>
            <pc:docMk/>
            <pc:sldMk cId="71360699" sldId="295"/>
            <ac:spMk id="13" creationId="{998D9E29-8DA0-E0DE-308C-D4535F99099B}"/>
          </ac:spMkLst>
        </pc:spChg>
        <pc:spChg chg="del">
          <ac:chgData name="Katherine Mesa" userId="dd7b0dd6-7f91-4ded-8476-0723d8004cb7" providerId="ADAL" clId="{B21ED189-1FE1-4D83-956D-052B84386C0F}" dt="2023-10-10T21:02:48.851" v="332" actId="478"/>
          <ac:spMkLst>
            <pc:docMk/>
            <pc:sldMk cId="71360699" sldId="295"/>
            <ac:spMk id="13" creationId="{EA2E8241-62D8-5A9D-80C2-65C5FFAA4CD2}"/>
          </ac:spMkLst>
        </pc:spChg>
        <pc:spChg chg="add del mod">
          <ac:chgData name="Katherine Mesa" userId="dd7b0dd6-7f91-4ded-8476-0723d8004cb7" providerId="ADAL" clId="{B21ED189-1FE1-4D83-956D-052B84386C0F}" dt="2023-10-10T21:03:32.332" v="335" actId="26606"/>
          <ac:spMkLst>
            <pc:docMk/>
            <pc:sldMk cId="71360699" sldId="295"/>
            <ac:spMk id="14" creationId="{607A21EA-0A57-03DA-8E0F-0CD5D5B779DE}"/>
          </ac:spMkLst>
        </pc:spChg>
        <pc:spChg chg="add mod">
          <ac:chgData name="Katherine Mesa" userId="dd7b0dd6-7f91-4ded-8476-0723d8004cb7" providerId="ADAL" clId="{B21ED189-1FE1-4D83-956D-052B84386C0F}" dt="2023-10-16T20:57:03.197" v="6694" actId="1076"/>
          <ac:spMkLst>
            <pc:docMk/>
            <pc:sldMk cId="71360699" sldId="295"/>
            <ac:spMk id="17" creationId="{1360AAA4-4789-9753-14DE-071377A8EE21}"/>
          </ac:spMkLst>
        </pc:spChg>
        <pc:spChg chg="add del mod">
          <ac:chgData name="Katherine Mesa" userId="dd7b0dd6-7f91-4ded-8476-0723d8004cb7" providerId="ADAL" clId="{B21ED189-1FE1-4D83-956D-052B84386C0F}" dt="2023-10-10T21:03:34.973" v="337" actId="26606"/>
          <ac:spMkLst>
            <pc:docMk/>
            <pc:sldMk cId="71360699" sldId="295"/>
            <ac:spMk id="17" creationId="{A6D66D34-D8AD-B5AD-14C1-B63536486DB7}"/>
          </ac:spMkLst>
        </pc:spChg>
        <pc:spChg chg="add del mod">
          <ac:chgData name="Katherine Mesa" userId="dd7b0dd6-7f91-4ded-8476-0723d8004cb7" providerId="ADAL" clId="{B21ED189-1FE1-4D83-956D-052B84386C0F}" dt="2023-10-10T21:03:34.973" v="337" actId="26606"/>
          <ac:spMkLst>
            <pc:docMk/>
            <pc:sldMk cId="71360699" sldId="295"/>
            <ac:spMk id="18" creationId="{C706F955-B4D8-E846-0433-870A696E1E2B}"/>
          </ac:spMkLst>
        </pc:spChg>
        <pc:spChg chg="add del mod">
          <ac:chgData name="Katherine Mesa" userId="dd7b0dd6-7f91-4ded-8476-0723d8004cb7" providerId="ADAL" clId="{B21ED189-1FE1-4D83-956D-052B84386C0F}" dt="2023-10-12T20:19:03.551" v="3805" actId="478"/>
          <ac:spMkLst>
            <pc:docMk/>
            <pc:sldMk cId="71360699" sldId="295"/>
            <ac:spMk id="19" creationId="{4A8D8D26-3745-6B81-1F08-8AA66ACEC2FA}"/>
          </ac:spMkLst>
        </pc:spChg>
        <pc:spChg chg="add del">
          <ac:chgData name="Katherine Mesa" userId="dd7b0dd6-7f91-4ded-8476-0723d8004cb7" providerId="ADAL" clId="{B21ED189-1FE1-4D83-956D-052B84386C0F}" dt="2023-10-10T21:03:48.494" v="339" actId="478"/>
          <ac:spMkLst>
            <pc:docMk/>
            <pc:sldMk cId="71360699" sldId="295"/>
            <ac:spMk id="20" creationId="{A032C3FD-C7BB-E314-DB64-FAC02283933A}"/>
          </ac:spMkLst>
        </pc:spChg>
        <pc:spChg chg="add">
          <ac:chgData name="Katherine Mesa" userId="dd7b0dd6-7f91-4ded-8476-0723d8004cb7" providerId="ADAL" clId="{B21ED189-1FE1-4D83-956D-052B84386C0F}" dt="2023-10-10T21:03:34.973" v="338" actId="26606"/>
          <ac:spMkLst>
            <pc:docMk/>
            <pc:sldMk cId="71360699" sldId="295"/>
            <ac:spMk id="21" creationId="{D3D81751-28CF-37B2-3302-513EA0A1B7AE}"/>
          </ac:spMkLst>
        </pc:spChg>
        <pc:spChg chg="add del mod">
          <ac:chgData name="Katherine Mesa" userId="dd7b0dd6-7f91-4ded-8476-0723d8004cb7" providerId="ADAL" clId="{B21ED189-1FE1-4D83-956D-052B84386C0F}" dt="2023-10-10T21:15:58.801" v="469" actId="478"/>
          <ac:spMkLst>
            <pc:docMk/>
            <pc:sldMk cId="71360699" sldId="295"/>
            <ac:spMk id="22" creationId="{EE3B5EF9-5ECD-8B34-7319-3BE10DDA695A}"/>
          </ac:spMkLst>
        </pc:spChg>
        <pc:spChg chg="add del mod">
          <ac:chgData name="Katherine Mesa" userId="dd7b0dd6-7f91-4ded-8476-0723d8004cb7" providerId="ADAL" clId="{B21ED189-1FE1-4D83-956D-052B84386C0F}" dt="2023-10-12T20:18:06.228" v="3774" actId="478"/>
          <ac:spMkLst>
            <pc:docMk/>
            <pc:sldMk cId="71360699" sldId="295"/>
            <ac:spMk id="23" creationId="{378E6362-DF0D-F21A-FACA-FEC6AD86CFC4}"/>
          </ac:spMkLst>
        </pc:spChg>
        <pc:spChg chg="add del mod">
          <ac:chgData name="Katherine Mesa" userId="dd7b0dd6-7f91-4ded-8476-0723d8004cb7" providerId="ADAL" clId="{B21ED189-1FE1-4D83-956D-052B84386C0F}" dt="2023-10-12T20:20:55.773" v="3831" actId="478"/>
          <ac:spMkLst>
            <pc:docMk/>
            <pc:sldMk cId="71360699" sldId="295"/>
            <ac:spMk id="24" creationId="{494DA351-C7DB-C7BB-A2C6-73AA8AA1ECFF}"/>
          </ac:spMkLst>
        </pc:spChg>
        <pc:spChg chg="add mod">
          <ac:chgData name="Katherine Mesa" userId="dd7b0dd6-7f91-4ded-8476-0723d8004cb7" providerId="ADAL" clId="{B21ED189-1FE1-4D83-956D-052B84386C0F}" dt="2023-10-12T20:35:50.492" v="4012"/>
          <ac:spMkLst>
            <pc:docMk/>
            <pc:sldMk cId="71360699" sldId="295"/>
            <ac:spMk id="29" creationId="{B78BFDFA-0161-B684-2306-8844BA082902}"/>
          </ac:spMkLst>
        </pc:spChg>
        <pc:picChg chg="add mod ord">
          <ac:chgData name="Katherine Mesa" userId="dd7b0dd6-7f91-4ded-8476-0723d8004cb7" providerId="ADAL" clId="{B21ED189-1FE1-4D83-956D-052B84386C0F}" dt="2023-10-10T21:07:39.097" v="370" actId="1076"/>
          <ac:picMkLst>
            <pc:docMk/>
            <pc:sldMk cId="71360699" sldId="295"/>
            <ac:picMk id="7" creationId="{7B8FAA99-85B2-8058-5065-74A3792BC0BB}"/>
          </ac:picMkLst>
        </pc:picChg>
        <pc:picChg chg="del">
          <ac:chgData name="Katherine Mesa" userId="dd7b0dd6-7f91-4ded-8476-0723d8004cb7" providerId="ADAL" clId="{B21ED189-1FE1-4D83-956D-052B84386C0F}" dt="2023-10-10T21:02:43.758" v="328" actId="478"/>
          <ac:picMkLst>
            <pc:docMk/>
            <pc:sldMk cId="71360699" sldId="295"/>
            <ac:picMk id="11" creationId="{9BCE5199-F261-DE3B-CECD-7ED83A3902A3}"/>
          </ac:picMkLst>
        </pc:picChg>
        <pc:picChg chg="del">
          <ac:chgData name="Katherine Mesa" userId="dd7b0dd6-7f91-4ded-8476-0723d8004cb7" providerId="ADAL" clId="{B21ED189-1FE1-4D83-956D-052B84386C0F}" dt="2023-10-10T21:02:44.263" v="329" actId="478"/>
          <ac:picMkLst>
            <pc:docMk/>
            <pc:sldMk cId="71360699" sldId="295"/>
            <ac:picMk id="15" creationId="{CB3DDB4C-97B0-408A-A6B1-48996DF77C4E}"/>
          </ac:picMkLst>
        </pc:picChg>
        <pc:picChg chg="del">
          <ac:chgData name="Katherine Mesa" userId="dd7b0dd6-7f91-4ded-8476-0723d8004cb7" providerId="ADAL" clId="{B21ED189-1FE1-4D83-956D-052B84386C0F}" dt="2023-10-10T21:02:42.666" v="327" actId="478"/>
          <ac:picMkLst>
            <pc:docMk/>
            <pc:sldMk cId="71360699" sldId="295"/>
            <ac:picMk id="16" creationId="{F824D7FB-6ED4-9DE3-9B38-01C85000EBA8}"/>
          </ac:picMkLst>
        </pc:picChg>
        <pc:picChg chg="add del mod">
          <ac:chgData name="Katherine Mesa" userId="dd7b0dd6-7f91-4ded-8476-0723d8004cb7" providerId="ADAL" clId="{B21ED189-1FE1-4D83-956D-052B84386C0F}" dt="2023-10-12T20:28:46.339" v="3917" actId="478"/>
          <ac:picMkLst>
            <pc:docMk/>
            <pc:sldMk cId="71360699" sldId="295"/>
            <ac:picMk id="26" creationId="{B9E50AD3-D4AA-3CF0-2568-0099B855D83D}"/>
          </ac:picMkLst>
        </pc:picChg>
        <pc:picChg chg="add del mod">
          <ac:chgData name="Katherine Mesa" userId="dd7b0dd6-7f91-4ded-8476-0723d8004cb7" providerId="ADAL" clId="{B21ED189-1FE1-4D83-956D-052B84386C0F}" dt="2023-10-15T21:26:05.389" v="4167" actId="478"/>
          <ac:picMkLst>
            <pc:docMk/>
            <pc:sldMk cId="71360699" sldId="295"/>
            <ac:picMk id="28" creationId="{70AB2757-4B50-FF8C-D75A-E761738E9F97}"/>
          </ac:picMkLst>
        </pc:picChg>
        <pc:cxnChg chg="add mod">
          <ac:chgData name="Katherine Mesa" userId="dd7b0dd6-7f91-4ded-8476-0723d8004cb7" providerId="ADAL" clId="{B21ED189-1FE1-4D83-956D-052B84386C0F}" dt="2023-10-12T20:21:29.691" v="3837" actId="1076"/>
          <ac:cxnSpMkLst>
            <pc:docMk/>
            <pc:sldMk cId="71360699" sldId="295"/>
            <ac:cxnSpMk id="8" creationId="{C9CE6EF9-B46A-0F1F-D619-5093217D7BFA}"/>
          </ac:cxnSpMkLst>
        </pc:cxnChg>
        <pc:cxnChg chg="add mod">
          <ac:chgData name="Katherine Mesa" userId="dd7b0dd6-7f91-4ded-8476-0723d8004cb7" providerId="ADAL" clId="{B21ED189-1FE1-4D83-956D-052B84386C0F}" dt="2023-10-12T20:20:14.950" v="3819" actId="1076"/>
          <ac:cxnSpMkLst>
            <pc:docMk/>
            <pc:sldMk cId="71360699" sldId="295"/>
            <ac:cxnSpMk id="12" creationId="{276C1C33-5BDB-9695-FB88-24BA8168AA61}"/>
          </ac:cxnSpMkLst>
        </pc:cxnChg>
        <pc:cxnChg chg="add mod">
          <ac:chgData name="Katherine Mesa" userId="dd7b0dd6-7f91-4ded-8476-0723d8004cb7" providerId="ADAL" clId="{B21ED189-1FE1-4D83-956D-052B84386C0F}" dt="2023-10-12T20:20:28.366" v="3822" actId="14100"/>
          <ac:cxnSpMkLst>
            <pc:docMk/>
            <pc:sldMk cId="71360699" sldId="295"/>
            <ac:cxnSpMk id="16" creationId="{AA07B591-16E2-915E-89F0-0E954ADDF42A}"/>
          </ac:cxnSpMkLst>
        </pc:cxnChg>
      </pc:sldChg>
      <pc:sldChg chg="add del ord">
        <pc:chgData name="Katherine Mesa" userId="dd7b0dd6-7f91-4ded-8476-0723d8004cb7" providerId="ADAL" clId="{B21ED189-1FE1-4D83-956D-052B84386C0F}" dt="2023-10-10T21:01:08.545" v="305" actId="2696"/>
        <pc:sldMkLst>
          <pc:docMk/>
          <pc:sldMk cId="3054319708" sldId="295"/>
        </pc:sldMkLst>
      </pc:sldChg>
      <pc:sldChg chg="addSp delSp modSp add del mod modClrScheme chgLayout">
        <pc:chgData name="Katherine Mesa" userId="dd7b0dd6-7f91-4ded-8476-0723d8004cb7" providerId="ADAL" clId="{B21ED189-1FE1-4D83-956D-052B84386C0F}" dt="2023-10-10T21:35:04.915" v="710" actId="2696"/>
        <pc:sldMkLst>
          <pc:docMk/>
          <pc:sldMk cId="2887744649" sldId="296"/>
        </pc:sldMkLst>
        <pc:spChg chg="mod">
          <ac:chgData name="Katherine Mesa" userId="dd7b0dd6-7f91-4ded-8476-0723d8004cb7" providerId="ADAL" clId="{B21ED189-1FE1-4D83-956D-052B84386C0F}" dt="2023-10-10T21:28:42.370" v="638" actId="26606"/>
          <ac:spMkLst>
            <pc:docMk/>
            <pc:sldMk cId="2887744649" sldId="296"/>
            <ac:spMk id="4" creationId="{091FA134-FFCE-3FCB-AC87-3836E1D8A711}"/>
          </ac:spMkLst>
        </pc:spChg>
        <pc:spChg chg="mod">
          <ac:chgData name="Katherine Mesa" userId="dd7b0dd6-7f91-4ded-8476-0723d8004cb7" providerId="ADAL" clId="{B21ED189-1FE1-4D83-956D-052B84386C0F}" dt="2023-10-10T21:28:59.539" v="641" actId="1076"/>
          <ac:spMkLst>
            <pc:docMk/>
            <pc:sldMk cId="2887744649" sldId="296"/>
            <ac:spMk id="6" creationId="{85327FCF-0459-2456-BB3A-F6DA8B6FFD2C}"/>
          </ac:spMkLst>
        </pc:spChg>
        <pc:spChg chg="del">
          <ac:chgData name="Katherine Mesa" userId="dd7b0dd6-7f91-4ded-8476-0723d8004cb7" providerId="ADAL" clId="{B21ED189-1FE1-4D83-956D-052B84386C0F}" dt="2023-10-10T21:18:49.341" v="551" actId="478"/>
          <ac:spMkLst>
            <pc:docMk/>
            <pc:sldMk cId="2887744649" sldId="296"/>
            <ac:spMk id="19" creationId="{4A8D8D26-3745-6B81-1F08-8AA66ACEC2FA}"/>
          </ac:spMkLst>
        </pc:spChg>
        <pc:spChg chg="del">
          <ac:chgData name="Katherine Mesa" userId="dd7b0dd6-7f91-4ded-8476-0723d8004cb7" providerId="ADAL" clId="{B21ED189-1FE1-4D83-956D-052B84386C0F}" dt="2023-10-10T21:28:42.370" v="638" actId="26606"/>
          <ac:spMkLst>
            <pc:docMk/>
            <pc:sldMk cId="2887744649" sldId="296"/>
            <ac:spMk id="21" creationId="{D3D81751-28CF-37B2-3302-513EA0A1B7AE}"/>
          </ac:spMkLst>
        </pc:spChg>
        <pc:spChg chg="del mod">
          <ac:chgData name="Katherine Mesa" userId="dd7b0dd6-7f91-4ded-8476-0723d8004cb7" providerId="ADAL" clId="{B21ED189-1FE1-4D83-956D-052B84386C0F}" dt="2023-10-10T21:18:47.934" v="549" actId="478"/>
          <ac:spMkLst>
            <pc:docMk/>
            <pc:sldMk cId="2887744649" sldId="296"/>
            <ac:spMk id="23" creationId="{378E6362-DF0D-F21A-FACA-FEC6AD86CFC4}"/>
          </ac:spMkLst>
        </pc:spChg>
        <pc:spChg chg="del">
          <ac:chgData name="Katherine Mesa" userId="dd7b0dd6-7f91-4ded-8476-0723d8004cb7" providerId="ADAL" clId="{B21ED189-1FE1-4D83-956D-052B84386C0F}" dt="2023-10-10T21:18:46.578" v="547" actId="478"/>
          <ac:spMkLst>
            <pc:docMk/>
            <pc:sldMk cId="2887744649" sldId="296"/>
            <ac:spMk id="24" creationId="{494DA351-C7DB-C7BB-A2C6-73AA8AA1ECFF}"/>
          </ac:spMkLst>
        </pc:spChg>
        <pc:spChg chg="add mod">
          <ac:chgData name="Katherine Mesa" userId="dd7b0dd6-7f91-4ded-8476-0723d8004cb7" providerId="ADAL" clId="{B21ED189-1FE1-4D83-956D-052B84386C0F}" dt="2023-10-10T21:28:42.370" v="638" actId="26606"/>
          <ac:spMkLst>
            <pc:docMk/>
            <pc:sldMk cId="2887744649" sldId="296"/>
            <ac:spMk id="26" creationId="{327D2112-925F-F873-D8CE-2219FC61D04B}"/>
          </ac:spMkLst>
        </pc:spChg>
        <pc:picChg chg="add mod ord">
          <ac:chgData name="Katherine Mesa" userId="dd7b0dd6-7f91-4ded-8476-0723d8004cb7" providerId="ADAL" clId="{B21ED189-1FE1-4D83-956D-052B84386C0F}" dt="2023-10-10T21:29:04.306" v="643" actId="1076"/>
          <ac:picMkLst>
            <pc:docMk/>
            <pc:sldMk cId="2887744649" sldId="296"/>
            <ac:picMk id="2" creationId="{EC27274B-2D73-9F8E-FD04-2B75E731CB80}"/>
          </ac:picMkLst>
        </pc:picChg>
        <pc:picChg chg="del">
          <ac:chgData name="Katherine Mesa" userId="dd7b0dd6-7f91-4ded-8476-0723d8004cb7" providerId="ADAL" clId="{B21ED189-1FE1-4D83-956D-052B84386C0F}" dt="2023-10-10T21:18:48.534" v="550" actId="478"/>
          <ac:picMkLst>
            <pc:docMk/>
            <pc:sldMk cId="2887744649" sldId="296"/>
            <ac:picMk id="7" creationId="{7B8FAA99-85B2-8058-5065-74A3792BC0BB}"/>
          </ac:picMkLst>
        </pc:picChg>
        <pc:picChg chg="add del">
          <ac:chgData name="Katherine Mesa" userId="dd7b0dd6-7f91-4ded-8476-0723d8004cb7" providerId="ADAL" clId="{B21ED189-1FE1-4D83-956D-052B84386C0F}" dt="2023-10-10T21:32:20.387" v="645"/>
          <ac:picMkLst>
            <pc:docMk/>
            <pc:sldMk cId="2887744649" sldId="296"/>
            <ac:picMk id="1026" creationId="{ABE90894-EF3E-37A6-5344-0BF150AB0B85}"/>
          </ac:picMkLst>
        </pc:picChg>
      </pc:sldChg>
      <pc:sldChg chg="addSp delSp modSp add mod ord modClrScheme chgLayout">
        <pc:chgData name="Katherine Mesa" userId="dd7b0dd6-7f91-4ded-8476-0723d8004cb7" providerId="ADAL" clId="{B21ED189-1FE1-4D83-956D-052B84386C0F}" dt="2023-10-16T21:48:50.161" v="7135"/>
        <pc:sldMkLst>
          <pc:docMk/>
          <pc:sldMk cId="3473897992" sldId="297"/>
        </pc:sldMkLst>
        <pc:spChg chg="add mod">
          <ac:chgData name="Katherine Mesa" userId="dd7b0dd6-7f91-4ded-8476-0723d8004cb7" providerId="ADAL" clId="{B21ED189-1FE1-4D83-956D-052B84386C0F}" dt="2023-10-12T20:35:54.802" v="4014"/>
          <ac:spMkLst>
            <pc:docMk/>
            <pc:sldMk cId="3473897992" sldId="297"/>
            <ac:spMk id="3" creationId="{B08380BB-5EDD-F50B-EDC2-66626BB80FC5}"/>
          </ac:spMkLst>
        </pc:spChg>
        <pc:spChg chg="mod ord">
          <ac:chgData name="Katherine Mesa" userId="dd7b0dd6-7f91-4ded-8476-0723d8004cb7" providerId="ADAL" clId="{B21ED189-1FE1-4D83-956D-052B84386C0F}" dt="2023-10-10T21:23:16.252" v="580" actId="26606"/>
          <ac:spMkLst>
            <pc:docMk/>
            <pc:sldMk cId="3473897992" sldId="297"/>
            <ac:spMk id="4" creationId="{091FA134-FFCE-3FCB-AC87-3836E1D8A711}"/>
          </ac:spMkLst>
        </pc:spChg>
        <pc:spChg chg="mod">
          <ac:chgData name="Katherine Mesa" userId="dd7b0dd6-7f91-4ded-8476-0723d8004cb7" providerId="ADAL" clId="{B21ED189-1FE1-4D83-956D-052B84386C0F}" dt="2023-10-10T21:23:24.292" v="583" actId="403"/>
          <ac:spMkLst>
            <pc:docMk/>
            <pc:sldMk cId="3473897992" sldId="297"/>
            <ac:spMk id="6" creationId="{85327FCF-0459-2456-BB3A-F6DA8B6FFD2C}"/>
          </ac:spMkLst>
        </pc:spChg>
        <pc:spChg chg="add mod">
          <ac:chgData name="Katherine Mesa" userId="dd7b0dd6-7f91-4ded-8476-0723d8004cb7" providerId="ADAL" clId="{B21ED189-1FE1-4D83-956D-052B84386C0F}" dt="2023-10-16T20:56:37.454" v="6689" actId="120"/>
          <ac:spMkLst>
            <pc:docMk/>
            <pc:sldMk cId="3473897992" sldId="297"/>
            <ac:spMk id="9" creationId="{33CE3A5B-77C0-B915-50C4-546129F1E8E1}"/>
          </ac:spMkLst>
        </pc:spChg>
        <pc:spChg chg="add del mod">
          <ac:chgData name="Katherine Mesa" userId="dd7b0dd6-7f91-4ded-8476-0723d8004cb7" providerId="ADAL" clId="{B21ED189-1FE1-4D83-956D-052B84386C0F}" dt="2023-10-10T21:26:26.647" v="611" actId="22"/>
          <ac:spMkLst>
            <pc:docMk/>
            <pc:sldMk cId="3473897992" sldId="297"/>
            <ac:spMk id="11" creationId="{53FF6B8F-BB4A-6BD1-C8E0-32038F78AF8A}"/>
          </ac:spMkLst>
        </pc:spChg>
        <pc:spChg chg="add del mod">
          <ac:chgData name="Katherine Mesa" userId="dd7b0dd6-7f91-4ded-8476-0723d8004cb7" providerId="ADAL" clId="{B21ED189-1FE1-4D83-956D-052B84386C0F}" dt="2023-10-10T21:26:57.360" v="618" actId="478"/>
          <ac:spMkLst>
            <pc:docMk/>
            <pc:sldMk cId="3473897992" sldId="297"/>
            <ac:spMk id="13" creationId="{5FEEB81D-5C67-3FAE-D1DA-6689F109F999}"/>
          </ac:spMkLst>
        </pc:spChg>
        <pc:spChg chg="del mod">
          <ac:chgData name="Katherine Mesa" userId="dd7b0dd6-7f91-4ded-8476-0723d8004cb7" providerId="ADAL" clId="{B21ED189-1FE1-4D83-956D-052B84386C0F}" dt="2023-10-10T21:20:54.942" v="576" actId="478"/>
          <ac:spMkLst>
            <pc:docMk/>
            <pc:sldMk cId="3473897992" sldId="297"/>
            <ac:spMk id="19" creationId="{4A8D8D26-3745-6B81-1F08-8AA66ACEC2FA}"/>
          </ac:spMkLst>
        </pc:spChg>
        <pc:spChg chg="del">
          <ac:chgData name="Katherine Mesa" userId="dd7b0dd6-7f91-4ded-8476-0723d8004cb7" providerId="ADAL" clId="{B21ED189-1FE1-4D83-956D-052B84386C0F}" dt="2023-10-10T21:23:16.252" v="580" actId="26606"/>
          <ac:spMkLst>
            <pc:docMk/>
            <pc:sldMk cId="3473897992" sldId="297"/>
            <ac:spMk id="21" creationId="{D3D81751-28CF-37B2-3302-513EA0A1B7AE}"/>
          </ac:spMkLst>
        </pc:spChg>
        <pc:spChg chg="del">
          <ac:chgData name="Katherine Mesa" userId="dd7b0dd6-7f91-4ded-8476-0723d8004cb7" providerId="ADAL" clId="{B21ED189-1FE1-4D83-956D-052B84386C0F}" dt="2023-10-10T21:20:53.501" v="574" actId="478"/>
          <ac:spMkLst>
            <pc:docMk/>
            <pc:sldMk cId="3473897992" sldId="297"/>
            <ac:spMk id="23" creationId="{378E6362-DF0D-F21A-FACA-FEC6AD86CFC4}"/>
          </ac:spMkLst>
        </pc:spChg>
        <pc:spChg chg="del">
          <ac:chgData name="Katherine Mesa" userId="dd7b0dd6-7f91-4ded-8476-0723d8004cb7" providerId="ADAL" clId="{B21ED189-1FE1-4D83-956D-052B84386C0F}" dt="2023-10-10T21:20:52.939" v="573" actId="478"/>
          <ac:spMkLst>
            <pc:docMk/>
            <pc:sldMk cId="3473897992" sldId="297"/>
            <ac:spMk id="24" creationId="{494DA351-C7DB-C7BB-A2C6-73AA8AA1ECFF}"/>
          </ac:spMkLst>
        </pc:spChg>
        <pc:spChg chg="add mod">
          <ac:chgData name="Katherine Mesa" userId="dd7b0dd6-7f91-4ded-8476-0723d8004cb7" providerId="ADAL" clId="{B21ED189-1FE1-4D83-956D-052B84386C0F}" dt="2023-10-10T21:23:16.252" v="580" actId="26606"/>
          <ac:spMkLst>
            <pc:docMk/>
            <pc:sldMk cId="3473897992" sldId="297"/>
            <ac:spMk id="26" creationId="{7C003F9B-A9B8-5378-F254-A3BB36EF604D}"/>
          </ac:spMkLst>
        </pc:spChg>
        <pc:spChg chg="add del mod">
          <ac:chgData name="Katherine Mesa" userId="dd7b0dd6-7f91-4ded-8476-0723d8004cb7" providerId="ADAL" clId="{B21ED189-1FE1-4D83-956D-052B84386C0F}" dt="2023-10-10T21:26:50.507" v="617" actId="478"/>
          <ac:spMkLst>
            <pc:docMk/>
            <pc:sldMk cId="3473897992" sldId="297"/>
            <ac:spMk id="28" creationId="{F595299D-A300-5FF4-1452-6AA5E8AA9023}"/>
          </ac:spMkLst>
        </pc:spChg>
        <pc:picChg chg="add del mod">
          <ac:chgData name="Katherine Mesa" userId="dd7b0dd6-7f91-4ded-8476-0723d8004cb7" providerId="ADAL" clId="{B21ED189-1FE1-4D83-956D-052B84386C0F}" dt="2023-10-15T21:26:11.528" v="4169" actId="478"/>
          <ac:picMkLst>
            <pc:docMk/>
            <pc:sldMk cId="3473897992" sldId="297"/>
            <ac:picMk id="2" creationId="{6FBBF2CF-138E-CE43-BA36-FB4A6CC0A7C2}"/>
          </ac:picMkLst>
        </pc:picChg>
        <pc:picChg chg="add del mod">
          <ac:chgData name="Katherine Mesa" userId="dd7b0dd6-7f91-4ded-8476-0723d8004cb7" providerId="ADAL" clId="{B21ED189-1FE1-4D83-956D-052B84386C0F}" dt="2023-10-10T21:22:48.381" v="578" actId="478"/>
          <ac:picMkLst>
            <pc:docMk/>
            <pc:sldMk cId="3473897992" sldId="297"/>
            <ac:picMk id="3" creationId="{F45F36BD-2672-FB50-E7D6-3E09460CBC51}"/>
          </ac:picMkLst>
        </pc:picChg>
        <pc:picChg chg="del">
          <ac:chgData name="Katherine Mesa" userId="dd7b0dd6-7f91-4ded-8476-0723d8004cb7" providerId="ADAL" clId="{B21ED189-1FE1-4D83-956D-052B84386C0F}" dt="2023-10-10T21:20:51.759" v="572" actId="478"/>
          <ac:picMkLst>
            <pc:docMk/>
            <pc:sldMk cId="3473897992" sldId="297"/>
            <ac:picMk id="7" creationId="{7B8FAA99-85B2-8058-5065-74A3792BC0BB}"/>
          </ac:picMkLst>
        </pc:picChg>
        <pc:picChg chg="add mod">
          <ac:chgData name="Katherine Mesa" userId="dd7b0dd6-7f91-4ded-8476-0723d8004cb7" providerId="ADAL" clId="{B21ED189-1FE1-4D83-956D-052B84386C0F}" dt="2023-10-10T21:24:45.952" v="590" actId="1076"/>
          <ac:picMkLst>
            <pc:docMk/>
            <pc:sldMk cId="3473897992" sldId="297"/>
            <ac:picMk id="8" creationId="{C5829E54-0D23-CC54-EAE9-5F3E6807653D}"/>
          </ac:picMkLst>
        </pc:picChg>
      </pc:sldChg>
      <pc:sldChg chg="add del">
        <pc:chgData name="Katherine Mesa" userId="dd7b0dd6-7f91-4ded-8476-0723d8004cb7" providerId="ADAL" clId="{B21ED189-1FE1-4D83-956D-052B84386C0F}" dt="2023-10-10T21:32:22.923" v="647" actId="2696"/>
        <pc:sldMkLst>
          <pc:docMk/>
          <pc:sldMk cId="671977434" sldId="298"/>
        </pc:sldMkLst>
      </pc:sldChg>
      <pc:sldChg chg="addSp delSp modSp add del mod modTransition">
        <pc:chgData name="Katherine Mesa" userId="dd7b0dd6-7f91-4ded-8476-0723d8004cb7" providerId="ADAL" clId="{B21ED189-1FE1-4D83-956D-052B84386C0F}" dt="2023-10-10T21:37:59.544" v="739" actId="2696"/>
        <pc:sldMkLst>
          <pc:docMk/>
          <pc:sldMk cId="2964016615" sldId="298"/>
        </pc:sldMkLst>
        <pc:spChg chg="add del mod">
          <ac:chgData name="Katherine Mesa" userId="dd7b0dd6-7f91-4ded-8476-0723d8004cb7" providerId="ADAL" clId="{B21ED189-1FE1-4D83-956D-052B84386C0F}" dt="2023-10-10T21:36:31.913" v="723" actId="478"/>
          <ac:spMkLst>
            <pc:docMk/>
            <pc:sldMk cId="2964016615" sldId="298"/>
            <ac:spMk id="3" creationId="{0CCF8377-1518-7B5B-1128-EADC8C3D9E1F}"/>
          </ac:spMkLst>
        </pc:spChg>
        <pc:spChg chg="add del mod">
          <ac:chgData name="Katherine Mesa" userId="dd7b0dd6-7f91-4ded-8476-0723d8004cb7" providerId="ADAL" clId="{B21ED189-1FE1-4D83-956D-052B84386C0F}" dt="2023-10-10T21:36:29.319" v="722" actId="478"/>
          <ac:spMkLst>
            <pc:docMk/>
            <pc:sldMk cId="2964016615" sldId="298"/>
            <ac:spMk id="5" creationId="{E81A95F7-F92C-D509-26EB-6300118355A7}"/>
          </ac:spMkLst>
        </pc:spChg>
      </pc:sldChg>
      <pc:sldChg chg="add del">
        <pc:chgData name="Katherine Mesa" userId="dd7b0dd6-7f91-4ded-8476-0723d8004cb7" providerId="ADAL" clId="{B21ED189-1FE1-4D83-956D-052B84386C0F}" dt="2023-10-10T21:36:24.826" v="721" actId="2696"/>
        <pc:sldMkLst>
          <pc:docMk/>
          <pc:sldMk cId="2983160353" sldId="299"/>
        </pc:sldMkLst>
      </pc:sldChg>
      <pc:sldChg chg="addSp delSp modSp add del mod modTransition modAnim">
        <pc:chgData name="Katherine Mesa" userId="dd7b0dd6-7f91-4ded-8476-0723d8004cb7" providerId="ADAL" clId="{B21ED189-1FE1-4D83-956D-052B84386C0F}" dt="2023-10-16T21:33:04.301" v="6765" actId="2696"/>
        <pc:sldMkLst>
          <pc:docMk/>
          <pc:sldMk cId="3588157437" sldId="300"/>
        </pc:sldMkLst>
        <pc:spChg chg="mod">
          <ac:chgData name="Katherine Mesa" userId="dd7b0dd6-7f91-4ded-8476-0723d8004cb7" providerId="ADAL" clId="{B21ED189-1FE1-4D83-956D-052B84386C0F}" dt="2023-10-16T21:26:56.299" v="6731" actId="14100"/>
          <ac:spMkLst>
            <pc:docMk/>
            <pc:sldMk cId="3588157437" sldId="300"/>
            <ac:spMk id="3" creationId="{0CCF8377-1518-7B5B-1128-EADC8C3D9E1F}"/>
          </ac:spMkLst>
        </pc:spChg>
        <pc:spChg chg="mod">
          <ac:chgData name="Katherine Mesa" userId="dd7b0dd6-7f91-4ded-8476-0723d8004cb7" providerId="ADAL" clId="{B21ED189-1FE1-4D83-956D-052B84386C0F}" dt="2023-10-16T21:27:39.162" v="6736" actId="14100"/>
          <ac:spMkLst>
            <pc:docMk/>
            <pc:sldMk cId="3588157437" sldId="300"/>
            <ac:spMk id="5" creationId="{E81A95F7-F92C-D509-26EB-6300118355A7}"/>
          </ac:spMkLst>
        </pc:spChg>
        <pc:spChg chg="mod">
          <ac:chgData name="Katherine Mesa" userId="dd7b0dd6-7f91-4ded-8476-0723d8004cb7" providerId="ADAL" clId="{B21ED189-1FE1-4D83-956D-052B84386C0F}" dt="2023-10-16T21:26:13.925" v="6726" actId="20577"/>
          <ac:spMkLst>
            <pc:docMk/>
            <pc:sldMk cId="3588157437" sldId="300"/>
            <ac:spMk id="6" creationId="{85327FCF-0459-2456-BB3A-F6DA8B6FFD2C}"/>
          </ac:spMkLst>
        </pc:spChg>
        <pc:spChg chg="add mod">
          <ac:chgData name="Katherine Mesa" userId="dd7b0dd6-7f91-4ded-8476-0723d8004cb7" providerId="ADAL" clId="{B21ED189-1FE1-4D83-956D-052B84386C0F}" dt="2023-10-12T19:43:52.116" v="3719" actId="14100"/>
          <ac:spMkLst>
            <pc:docMk/>
            <pc:sldMk cId="3588157437" sldId="300"/>
            <ac:spMk id="7" creationId="{B0A03C35-7A03-084D-4926-D472C5AEE00B}"/>
          </ac:spMkLst>
        </pc:spChg>
        <pc:spChg chg="add mod">
          <ac:chgData name="Katherine Mesa" userId="dd7b0dd6-7f91-4ded-8476-0723d8004cb7" providerId="ADAL" clId="{B21ED189-1FE1-4D83-956D-052B84386C0F}" dt="2023-10-12T20:35:52.332" v="4013"/>
          <ac:spMkLst>
            <pc:docMk/>
            <pc:sldMk cId="3588157437" sldId="300"/>
            <ac:spMk id="13" creationId="{78A495D2-F48B-CF06-AA39-7A9B1D43FE87}"/>
          </ac:spMkLst>
        </pc:spChg>
        <pc:picChg chg="mod">
          <ac:chgData name="Katherine Mesa" userId="dd7b0dd6-7f91-4ded-8476-0723d8004cb7" providerId="ADAL" clId="{B21ED189-1FE1-4D83-956D-052B84386C0F}" dt="2023-10-12T19:43:28.169" v="3709" actId="1076"/>
          <ac:picMkLst>
            <pc:docMk/>
            <pc:sldMk cId="3588157437" sldId="300"/>
            <ac:picMk id="2" creationId="{EC27274B-2D73-9F8E-FD04-2B75E731CB80}"/>
          </ac:picMkLst>
        </pc:picChg>
        <pc:picChg chg="add del mod">
          <ac:chgData name="Katherine Mesa" userId="dd7b0dd6-7f91-4ded-8476-0723d8004cb7" providerId="ADAL" clId="{B21ED189-1FE1-4D83-956D-052B84386C0F}" dt="2023-10-12T20:29:40.760" v="3924" actId="478"/>
          <ac:picMkLst>
            <pc:docMk/>
            <pc:sldMk cId="3588157437" sldId="300"/>
            <ac:picMk id="9" creationId="{F65A2531-285B-DEAB-11E6-38253FEEB103}"/>
          </ac:picMkLst>
        </pc:picChg>
        <pc:picChg chg="add del mod">
          <ac:chgData name="Katherine Mesa" userId="dd7b0dd6-7f91-4ded-8476-0723d8004cb7" providerId="ADAL" clId="{B21ED189-1FE1-4D83-956D-052B84386C0F}" dt="2023-10-12T20:34:45.342" v="3987" actId="478"/>
          <ac:picMkLst>
            <pc:docMk/>
            <pc:sldMk cId="3588157437" sldId="300"/>
            <ac:picMk id="11" creationId="{2B0088FE-96C8-C402-39F5-7285D81D9005}"/>
          </ac:picMkLst>
        </pc:picChg>
        <pc:picChg chg="add del mod">
          <ac:chgData name="Katherine Mesa" userId="dd7b0dd6-7f91-4ded-8476-0723d8004cb7" providerId="ADAL" clId="{B21ED189-1FE1-4D83-956D-052B84386C0F}" dt="2023-10-15T21:26:08.074" v="4168" actId="478"/>
          <ac:picMkLst>
            <pc:docMk/>
            <pc:sldMk cId="3588157437" sldId="300"/>
            <ac:picMk id="12" creationId="{C3059986-53B2-C89D-A7AB-34A5F7C4B735}"/>
          </ac:picMkLst>
        </pc:picChg>
      </pc:sldChg>
      <pc:sldChg chg="addSp delSp modSp add mod modTransition">
        <pc:chgData name="Katherine Mesa" userId="dd7b0dd6-7f91-4ded-8476-0723d8004cb7" providerId="ADAL" clId="{B21ED189-1FE1-4D83-956D-052B84386C0F}" dt="2023-10-15T21:26:16.434" v="4171" actId="478"/>
        <pc:sldMkLst>
          <pc:docMk/>
          <pc:sldMk cId="1093545052" sldId="301"/>
        </pc:sldMkLst>
        <pc:spChg chg="add mod">
          <ac:chgData name="Katherine Mesa" userId="dd7b0dd6-7f91-4ded-8476-0723d8004cb7" providerId="ADAL" clId="{B21ED189-1FE1-4D83-956D-052B84386C0F}" dt="2023-10-12T20:36:01.940" v="4016"/>
          <ac:spMkLst>
            <pc:docMk/>
            <pc:sldMk cId="1093545052" sldId="301"/>
            <ac:spMk id="6" creationId="{4F49FF02-29AB-710C-A88E-D84EE395FF95}"/>
          </ac:spMkLst>
        </pc:spChg>
        <pc:spChg chg="mod">
          <ac:chgData name="Katherine Mesa" userId="dd7b0dd6-7f91-4ded-8476-0723d8004cb7" providerId="ADAL" clId="{B21ED189-1FE1-4D83-956D-052B84386C0F}" dt="2023-10-12T20:39:52.511" v="4059" actId="14861"/>
          <ac:spMkLst>
            <pc:docMk/>
            <pc:sldMk cId="1093545052" sldId="301"/>
            <ac:spMk id="17" creationId="{6DE0565F-6686-0B56-1F66-EED353ACBBFF}"/>
          </ac:spMkLst>
        </pc:spChg>
        <pc:spChg chg="del">
          <ac:chgData name="Katherine Mesa" userId="dd7b0dd6-7f91-4ded-8476-0723d8004cb7" providerId="ADAL" clId="{B21ED189-1FE1-4D83-956D-052B84386C0F}" dt="2023-10-10T22:05:07.239" v="1082" actId="478"/>
          <ac:spMkLst>
            <pc:docMk/>
            <pc:sldMk cId="1093545052" sldId="301"/>
            <ac:spMk id="20" creationId="{E9366101-AE9B-57BF-15F5-982960F580B0}"/>
          </ac:spMkLst>
        </pc:spChg>
        <pc:spChg chg="del">
          <ac:chgData name="Katherine Mesa" userId="dd7b0dd6-7f91-4ded-8476-0723d8004cb7" providerId="ADAL" clId="{B21ED189-1FE1-4D83-956D-052B84386C0F}" dt="2023-10-10T22:05:08.782" v="1084" actId="478"/>
          <ac:spMkLst>
            <pc:docMk/>
            <pc:sldMk cId="1093545052" sldId="301"/>
            <ac:spMk id="21" creationId="{6B08B7B9-E882-A0AD-1A20-382B6A5C4BFA}"/>
          </ac:spMkLst>
        </pc:spChg>
        <pc:spChg chg="mod">
          <ac:chgData name="Katherine Mesa" userId="dd7b0dd6-7f91-4ded-8476-0723d8004cb7" providerId="ADAL" clId="{B21ED189-1FE1-4D83-956D-052B84386C0F}" dt="2023-10-12T20:40:06.351" v="4063" actId="108"/>
          <ac:spMkLst>
            <pc:docMk/>
            <pc:sldMk cId="1093545052" sldId="301"/>
            <ac:spMk id="22" creationId="{A7FE6C08-1419-F3E5-9571-AE91CF34703F}"/>
          </ac:spMkLst>
        </pc:spChg>
        <pc:spChg chg="del">
          <ac:chgData name="Katherine Mesa" userId="dd7b0dd6-7f91-4ded-8476-0723d8004cb7" providerId="ADAL" clId="{B21ED189-1FE1-4D83-956D-052B84386C0F}" dt="2023-10-10T22:05:06.677" v="1081" actId="478"/>
          <ac:spMkLst>
            <pc:docMk/>
            <pc:sldMk cId="1093545052" sldId="301"/>
            <ac:spMk id="23" creationId="{73C6D0D5-68CB-C528-A8A2-007A745E7BEA}"/>
          </ac:spMkLst>
        </pc:spChg>
        <pc:spChg chg="del mod">
          <ac:chgData name="Katherine Mesa" userId="dd7b0dd6-7f91-4ded-8476-0723d8004cb7" providerId="ADAL" clId="{B21ED189-1FE1-4D83-956D-052B84386C0F}" dt="2023-10-10T22:05:10.653" v="1086" actId="478"/>
          <ac:spMkLst>
            <pc:docMk/>
            <pc:sldMk cId="1093545052" sldId="301"/>
            <ac:spMk id="24" creationId="{C027AD06-2590-100B-8F65-89BE59E56B79}"/>
          </ac:spMkLst>
        </pc:spChg>
        <pc:spChg chg="del">
          <ac:chgData name="Katherine Mesa" userId="dd7b0dd6-7f91-4ded-8476-0723d8004cb7" providerId="ADAL" clId="{B21ED189-1FE1-4D83-956D-052B84386C0F}" dt="2023-10-10T22:05:03.372" v="1077" actId="478"/>
          <ac:spMkLst>
            <pc:docMk/>
            <pc:sldMk cId="1093545052" sldId="301"/>
            <ac:spMk id="25" creationId="{B522D664-5264-15E7-DA4C-41D048A1C17F}"/>
          </ac:spMkLst>
        </pc:spChg>
        <pc:spChg chg="del mod">
          <ac:chgData name="Katherine Mesa" userId="dd7b0dd6-7f91-4ded-8476-0723d8004cb7" providerId="ADAL" clId="{B21ED189-1FE1-4D83-956D-052B84386C0F}" dt="2023-10-10T22:05:05.527" v="1080" actId="478"/>
          <ac:spMkLst>
            <pc:docMk/>
            <pc:sldMk cId="1093545052" sldId="301"/>
            <ac:spMk id="26" creationId="{8D1E1BFC-3DBE-601B-5AB6-50013749FDC4}"/>
          </ac:spMkLst>
        </pc:spChg>
        <pc:picChg chg="add del mod">
          <ac:chgData name="Katherine Mesa" userId="dd7b0dd6-7f91-4ded-8476-0723d8004cb7" providerId="ADAL" clId="{B21ED189-1FE1-4D83-956D-052B84386C0F}" dt="2023-10-12T20:35:06.780" v="3992" actId="478"/>
          <ac:picMkLst>
            <pc:docMk/>
            <pc:sldMk cId="1093545052" sldId="301"/>
            <ac:picMk id="2" creationId="{92190464-F05B-49DC-84AF-958691D7FD14}"/>
          </ac:picMkLst>
        </pc:picChg>
        <pc:picChg chg="add del mod">
          <ac:chgData name="Katherine Mesa" userId="dd7b0dd6-7f91-4ded-8476-0723d8004cb7" providerId="ADAL" clId="{B21ED189-1FE1-4D83-956D-052B84386C0F}" dt="2023-10-15T21:26:16.434" v="4171" actId="478"/>
          <ac:picMkLst>
            <pc:docMk/>
            <pc:sldMk cId="1093545052" sldId="301"/>
            <ac:picMk id="5" creationId="{C15FB789-D437-4F2A-DDA1-CAB20882C9DB}"/>
          </ac:picMkLst>
        </pc:picChg>
        <pc:picChg chg="del">
          <ac:chgData name="Katherine Mesa" userId="dd7b0dd6-7f91-4ded-8476-0723d8004cb7" providerId="ADAL" clId="{B21ED189-1FE1-4D83-956D-052B84386C0F}" dt="2023-10-10T22:05:07.934" v="1083" actId="478"/>
          <ac:picMkLst>
            <pc:docMk/>
            <pc:sldMk cId="1093545052" sldId="301"/>
            <ac:picMk id="14" creationId="{0F656F4C-E669-ECA7-1A57-BF2DC0C832CD}"/>
          </ac:picMkLst>
        </pc:picChg>
        <pc:picChg chg="del">
          <ac:chgData name="Katherine Mesa" userId="dd7b0dd6-7f91-4ded-8476-0723d8004cb7" providerId="ADAL" clId="{B21ED189-1FE1-4D83-956D-052B84386C0F}" dt="2023-10-10T22:05:11.591" v="1087" actId="478"/>
          <ac:picMkLst>
            <pc:docMk/>
            <pc:sldMk cId="1093545052" sldId="301"/>
            <ac:picMk id="16" creationId="{9277E5D0-5685-7DD4-D6E3-A32DAAE624CD}"/>
          </ac:picMkLst>
        </pc:picChg>
        <pc:picChg chg="del">
          <ac:chgData name="Katherine Mesa" userId="dd7b0dd6-7f91-4ded-8476-0723d8004cb7" providerId="ADAL" clId="{B21ED189-1FE1-4D83-956D-052B84386C0F}" dt="2023-10-10T22:05:03.928" v="1078" actId="478"/>
          <ac:picMkLst>
            <pc:docMk/>
            <pc:sldMk cId="1093545052" sldId="301"/>
            <ac:picMk id="28" creationId="{2BA8421B-1DB7-D7E4-F908-3DBEDD723832}"/>
          </ac:picMkLst>
        </pc:picChg>
      </pc:sldChg>
      <pc:sldChg chg="delSp add del mod modTransition">
        <pc:chgData name="Katherine Mesa" userId="dd7b0dd6-7f91-4ded-8476-0723d8004cb7" providerId="ADAL" clId="{B21ED189-1FE1-4D83-956D-052B84386C0F}" dt="2023-10-10T21:37:59.544" v="739" actId="2696"/>
        <pc:sldMkLst>
          <pc:docMk/>
          <pc:sldMk cId="3006213733" sldId="301"/>
        </pc:sldMkLst>
        <pc:spChg chg="del">
          <ac:chgData name="Katherine Mesa" userId="dd7b0dd6-7f91-4ded-8476-0723d8004cb7" providerId="ADAL" clId="{B21ED189-1FE1-4D83-956D-052B84386C0F}" dt="2023-10-10T21:36:33.591" v="724" actId="478"/>
          <ac:spMkLst>
            <pc:docMk/>
            <pc:sldMk cId="3006213733" sldId="301"/>
            <ac:spMk id="5" creationId="{E81A95F7-F92C-D509-26EB-6300118355A7}"/>
          </ac:spMkLst>
        </pc:spChg>
      </pc:sldChg>
      <pc:sldChg chg="addSp delSp modSp add mod modTransition">
        <pc:chgData name="Katherine Mesa" userId="dd7b0dd6-7f91-4ded-8476-0723d8004cb7" providerId="ADAL" clId="{B21ED189-1FE1-4D83-956D-052B84386C0F}" dt="2023-10-15T21:26:19.027" v="4172" actId="478"/>
        <pc:sldMkLst>
          <pc:docMk/>
          <pc:sldMk cId="3938085982" sldId="302"/>
        </pc:sldMkLst>
        <pc:spChg chg="add mod">
          <ac:chgData name="Katherine Mesa" userId="dd7b0dd6-7f91-4ded-8476-0723d8004cb7" providerId="ADAL" clId="{B21ED189-1FE1-4D83-956D-052B84386C0F}" dt="2023-10-12T20:36:03.957" v="4017"/>
          <ac:spMkLst>
            <pc:docMk/>
            <pc:sldMk cId="3938085982" sldId="302"/>
            <ac:spMk id="6" creationId="{B2A35430-F50A-AA7E-8630-E99614864418}"/>
          </ac:spMkLst>
        </pc:spChg>
        <pc:spChg chg="mod">
          <ac:chgData name="Katherine Mesa" userId="dd7b0dd6-7f91-4ded-8476-0723d8004cb7" providerId="ADAL" clId="{B21ED189-1FE1-4D83-956D-052B84386C0F}" dt="2023-10-12T20:40:11.205" v="4064" actId="108"/>
          <ac:spMkLst>
            <pc:docMk/>
            <pc:sldMk cId="3938085982" sldId="302"/>
            <ac:spMk id="17" creationId="{6DE0565F-6686-0B56-1F66-EED353ACBBFF}"/>
          </ac:spMkLst>
        </pc:spChg>
        <pc:spChg chg="del">
          <ac:chgData name="Katherine Mesa" userId="dd7b0dd6-7f91-4ded-8476-0723d8004cb7" providerId="ADAL" clId="{B21ED189-1FE1-4D83-956D-052B84386C0F}" dt="2023-10-10T22:05:14.434" v="1088" actId="478"/>
          <ac:spMkLst>
            <pc:docMk/>
            <pc:sldMk cId="3938085982" sldId="302"/>
            <ac:spMk id="20" creationId="{E9366101-AE9B-57BF-15F5-982960F580B0}"/>
          </ac:spMkLst>
        </pc:spChg>
        <pc:spChg chg="del">
          <ac:chgData name="Katherine Mesa" userId="dd7b0dd6-7f91-4ded-8476-0723d8004cb7" providerId="ADAL" clId="{B21ED189-1FE1-4D83-956D-052B84386C0F}" dt="2023-10-10T22:05:17.589" v="1091" actId="478"/>
          <ac:spMkLst>
            <pc:docMk/>
            <pc:sldMk cId="3938085982" sldId="302"/>
            <ac:spMk id="21" creationId="{6B08B7B9-E882-A0AD-1A20-382B6A5C4BFA}"/>
          </ac:spMkLst>
        </pc:spChg>
        <pc:spChg chg="mod">
          <ac:chgData name="Katherine Mesa" userId="dd7b0dd6-7f91-4ded-8476-0723d8004cb7" providerId="ADAL" clId="{B21ED189-1FE1-4D83-956D-052B84386C0F}" dt="2023-10-12T20:40:03.064" v="4061" actId="108"/>
          <ac:spMkLst>
            <pc:docMk/>
            <pc:sldMk cId="3938085982" sldId="302"/>
            <ac:spMk id="22" creationId="{A7FE6C08-1419-F3E5-9571-AE91CF34703F}"/>
          </ac:spMkLst>
        </pc:spChg>
        <pc:spChg chg="del">
          <ac:chgData name="Katherine Mesa" userId="dd7b0dd6-7f91-4ded-8476-0723d8004cb7" providerId="ADAL" clId="{B21ED189-1FE1-4D83-956D-052B84386C0F}" dt="2023-10-10T22:05:15.916" v="1089" actId="478"/>
          <ac:spMkLst>
            <pc:docMk/>
            <pc:sldMk cId="3938085982" sldId="302"/>
            <ac:spMk id="23" creationId="{73C6D0D5-68CB-C528-A8A2-007A745E7BEA}"/>
          </ac:spMkLst>
        </pc:spChg>
        <pc:spChg chg="del mod">
          <ac:chgData name="Katherine Mesa" userId="dd7b0dd6-7f91-4ded-8476-0723d8004cb7" providerId="ADAL" clId="{B21ED189-1FE1-4D83-956D-052B84386C0F}" dt="2023-10-10T22:05:18.867" v="1093" actId="478"/>
          <ac:spMkLst>
            <pc:docMk/>
            <pc:sldMk cId="3938085982" sldId="302"/>
            <ac:spMk id="24" creationId="{C027AD06-2590-100B-8F65-89BE59E56B79}"/>
          </ac:spMkLst>
        </pc:spChg>
        <pc:spChg chg="mod">
          <ac:chgData name="Katherine Mesa" userId="dd7b0dd6-7f91-4ded-8476-0723d8004cb7" providerId="ADAL" clId="{B21ED189-1FE1-4D83-956D-052B84386C0F}" dt="2023-10-12T20:40:13.029" v="4065" actId="108"/>
          <ac:spMkLst>
            <pc:docMk/>
            <pc:sldMk cId="3938085982" sldId="302"/>
            <ac:spMk id="25" creationId="{B522D664-5264-15E7-DA4C-41D048A1C17F}"/>
          </ac:spMkLst>
        </pc:spChg>
        <pc:picChg chg="add del mod">
          <ac:chgData name="Katherine Mesa" userId="dd7b0dd6-7f91-4ded-8476-0723d8004cb7" providerId="ADAL" clId="{B21ED189-1FE1-4D83-956D-052B84386C0F}" dt="2023-10-12T20:35:09.472" v="3994" actId="478"/>
          <ac:picMkLst>
            <pc:docMk/>
            <pc:sldMk cId="3938085982" sldId="302"/>
            <ac:picMk id="2" creationId="{60D2649A-1D67-96BA-6594-17C640C503EE}"/>
          </ac:picMkLst>
        </pc:picChg>
        <pc:picChg chg="add del mod">
          <ac:chgData name="Katherine Mesa" userId="dd7b0dd6-7f91-4ded-8476-0723d8004cb7" providerId="ADAL" clId="{B21ED189-1FE1-4D83-956D-052B84386C0F}" dt="2023-10-15T21:26:19.027" v="4172" actId="478"/>
          <ac:picMkLst>
            <pc:docMk/>
            <pc:sldMk cId="3938085982" sldId="302"/>
            <ac:picMk id="5" creationId="{326AB25F-B5A7-07F7-B424-D52B66A14B31}"/>
          </ac:picMkLst>
        </pc:picChg>
        <pc:picChg chg="del">
          <ac:chgData name="Katherine Mesa" userId="dd7b0dd6-7f91-4ded-8476-0723d8004cb7" providerId="ADAL" clId="{B21ED189-1FE1-4D83-956D-052B84386C0F}" dt="2023-10-10T22:05:16.896" v="1090" actId="478"/>
          <ac:picMkLst>
            <pc:docMk/>
            <pc:sldMk cId="3938085982" sldId="302"/>
            <ac:picMk id="14" creationId="{0F656F4C-E669-ECA7-1A57-BF2DC0C832CD}"/>
          </ac:picMkLst>
        </pc:picChg>
        <pc:picChg chg="del">
          <ac:chgData name="Katherine Mesa" userId="dd7b0dd6-7f91-4ded-8476-0723d8004cb7" providerId="ADAL" clId="{B21ED189-1FE1-4D83-956D-052B84386C0F}" dt="2023-10-10T22:05:20.993" v="1094" actId="478"/>
          <ac:picMkLst>
            <pc:docMk/>
            <pc:sldMk cId="3938085982" sldId="302"/>
            <ac:picMk id="16" creationId="{9277E5D0-5685-7DD4-D6E3-A32DAAE624CD}"/>
          </ac:picMkLst>
        </pc:picChg>
      </pc:sldChg>
      <pc:sldChg chg="addSp delSp modSp add mod modTransition">
        <pc:chgData name="Katherine Mesa" userId="dd7b0dd6-7f91-4ded-8476-0723d8004cb7" providerId="ADAL" clId="{B21ED189-1FE1-4D83-956D-052B84386C0F}" dt="2023-10-15T21:26:22.511" v="4173" actId="478"/>
        <pc:sldMkLst>
          <pc:docMk/>
          <pc:sldMk cId="4263399209" sldId="303"/>
        </pc:sldMkLst>
        <pc:spChg chg="add mod">
          <ac:chgData name="Katherine Mesa" userId="dd7b0dd6-7f91-4ded-8476-0723d8004cb7" providerId="ADAL" clId="{B21ED189-1FE1-4D83-956D-052B84386C0F}" dt="2023-10-12T20:36:13.361" v="4018"/>
          <ac:spMkLst>
            <pc:docMk/>
            <pc:sldMk cId="4263399209" sldId="303"/>
            <ac:spMk id="5" creationId="{FB65B8E1-5C7A-62CC-5ADD-22B58C0419F6}"/>
          </ac:spMkLst>
        </pc:spChg>
        <pc:spChg chg="mod">
          <ac:chgData name="Katherine Mesa" userId="dd7b0dd6-7f91-4ded-8476-0723d8004cb7" providerId="ADAL" clId="{B21ED189-1FE1-4D83-956D-052B84386C0F}" dt="2023-10-12T20:40:15.141" v="4066" actId="108"/>
          <ac:spMkLst>
            <pc:docMk/>
            <pc:sldMk cId="4263399209" sldId="303"/>
            <ac:spMk id="17" creationId="{6DE0565F-6686-0B56-1F66-EED353ACBBFF}"/>
          </ac:spMkLst>
        </pc:spChg>
        <pc:spChg chg="mod">
          <ac:chgData name="Katherine Mesa" userId="dd7b0dd6-7f91-4ded-8476-0723d8004cb7" providerId="ADAL" clId="{B21ED189-1FE1-4D83-956D-052B84386C0F}" dt="2023-10-12T20:40:16.636" v="4068" actId="108"/>
          <ac:spMkLst>
            <pc:docMk/>
            <pc:sldMk cId="4263399209" sldId="303"/>
            <ac:spMk id="20" creationId="{E9366101-AE9B-57BF-15F5-982960F580B0}"/>
          </ac:spMkLst>
        </pc:spChg>
        <pc:spChg chg="del">
          <ac:chgData name="Katherine Mesa" userId="dd7b0dd6-7f91-4ded-8476-0723d8004cb7" providerId="ADAL" clId="{B21ED189-1FE1-4D83-956D-052B84386C0F}" dt="2023-10-10T22:05:22.897" v="1095" actId="478"/>
          <ac:spMkLst>
            <pc:docMk/>
            <pc:sldMk cId="4263399209" sldId="303"/>
            <ac:spMk id="21" creationId="{6B08B7B9-E882-A0AD-1A20-382B6A5C4BFA}"/>
          </ac:spMkLst>
        </pc:spChg>
        <pc:spChg chg="del">
          <ac:chgData name="Katherine Mesa" userId="dd7b0dd6-7f91-4ded-8476-0723d8004cb7" providerId="ADAL" clId="{B21ED189-1FE1-4D83-956D-052B84386C0F}" dt="2023-10-10T22:05:25.300" v="1097" actId="478"/>
          <ac:spMkLst>
            <pc:docMk/>
            <pc:sldMk cId="4263399209" sldId="303"/>
            <ac:spMk id="24" creationId="{C027AD06-2590-100B-8F65-89BE59E56B79}"/>
          </ac:spMkLst>
        </pc:spChg>
        <pc:spChg chg="mod">
          <ac:chgData name="Katherine Mesa" userId="dd7b0dd6-7f91-4ded-8476-0723d8004cb7" providerId="ADAL" clId="{B21ED189-1FE1-4D83-956D-052B84386C0F}" dt="2023-10-12T20:40:15.817" v="4067" actId="108"/>
          <ac:spMkLst>
            <pc:docMk/>
            <pc:sldMk cId="4263399209" sldId="303"/>
            <ac:spMk id="25" creationId="{B522D664-5264-15E7-DA4C-41D048A1C17F}"/>
          </ac:spMkLst>
        </pc:spChg>
        <pc:picChg chg="add del mod">
          <ac:chgData name="Katherine Mesa" userId="dd7b0dd6-7f91-4ded-8476-0723d8004cb7" providerId="ADAL" clId="{B21ED189-1FE1-4D83-956D-052B84386C0F}" dt="2023-10-15T21:26:22.511" v="4173" actId="478"/>
          <ac:picMkLst>
            <pc:docMk/>
            <pc:sldMk cId="4263399209" sldId="303"/>
            <ac:picMk id="2" creationId="{429721D6-C16F-B60B-A0CC-262BBDFF5A0E}"/>
          </ac:picMkLst>
        </pc:picChg>
        <pc:picChg chg="del">
          <ac:chgData name="Katherine Mesa" userId="dd7b0dd6-7f91-4ded-8476-0723d8004cb7" providerId="ADAL" clId="{B21ED189-1FE1-4D83-956D-052B84386C0F}" dt="2023-10-10T22:05:23.825" v="1096" actId="478"/>
          <ac:picMkLst>
            <pc:docMk/>
            <pc:sldMk cId="4263399209" sldId="303"/>
            <ac:picMk id="16" creationId="{9277E5D0-5685-7DD4-D6E3-A32DAAE624CD}"/>
          </ac:picMkLst>
        </pc:picChg>
      </pc:sldChg>
      <pc:sldChg chg="addSp delSp modSp add mod modTransition">
        <pc:chgData name="Katherine Mesa" userId="dd7b0dd6-7f91-4ded-8476-0723d8004cb7" providerId="ADAL" clId="{B21ED189-1FE1-4D83-956D-052B84386C0F}" dt="2023-10-15T21:26:25.578" v="4174" actId="478"/>
        <pc:sldMkLst>
          <pc:docMk/>
          <pc:sldMk cId="1928675751" sldId="304"/>
        </pc:sldMkLst>
        <pc:spChg chg="add mod">
          <ac:chgData name="Katherine Mesa" userId="dd7b0dd6-7f91-4ded-8476-0723d8004cb7" providerId="ADAL" clId="{B21ED189-1FE1-4D83-956D-052B84386C0F}" dt="2023-10-12T20:36:14.557" v="4019"/>
          <ac:spMkLst>
            <pc:docMk/>
            <pc:sldMk cId="1928675751" sldId="304"/>
            <ac:spMk id="5" creationId="{A2302A14-CCBE-2444-D57B-BF476F13DD1E}"/>
          </ac:spMkLst>
        </pc:spChg>
        <pc:spChg chg="mod">
          <ac:chgData name="Katherine Mesa" userId="dd7b0dd6-7f91-4ded-8476-0723d8004cb7" providerId="ADAL" clId="{B21ED189-1FE1-4D83-956D-052B84386C0F}" dt="2023-10-12T20:40:24.541" v="4074" actId="108"/>
          <ac:spMkLst>
            <pc:docMk/>
            <pc:sldMk cId="1928675751" sldId="304"/>
            <ac:spMk id="17" creationId="{6DE0565F-6686-0B56-1F66-EED353ACBBFF}"/>
          </ac:spMkLst>
        </pc:spChg>
        <pc:spChg chg="mod">
          <ac:chgData name="Katherine Mesa" userId="dd7b0dd6-7f91-4ded-8476-0723d8004cb7" providerId="ADAL" clId="{B21ED189-1FE1-4D83-956D-052B84386C0F}" dt="2023-10-12T20:40:21.225" v="4071" actId="108"/>
          <ac:spMkLst>
            <pc:docMk/>
            <pc:sldMk cId="1928675751" sldId="304"/>
            <ac:spMk id="20" creationId="{E9366101-AE9B-57BF-15F5-982960F580B0}"/>
          </ac:spMkLst>
        </pc:spChg>
        <pc:spChg chg="mod">
          <ac:chgData name="Katherine Mesa" userId="dd7b0dd6-7f91-4ded-8476-0723d8004cb7" providerId="ADAL" clId="{B21ED189-1FE1-4D83-956D-052B84386C0F}" dt="2023-10-12T20:40:22.229" v="4072" actId="108"/>
          <ac:spMkLst>
            <pc:docMk/>
            <pc:sldMk cId="1928675751" sldId="304"/>
            <ac:spMk id="21" creationId="{6B08B7B9-E882-A0AD-1A20-382B6A5C4BFA}"/>
          </ac:spMkLst>
        </pc:spChg>
        <pc:spChg chg="mod">
          <ac:chgData name="Katherine Mesa" userId="dd7b0dd6-7f91-4ded-8476-0723d8004cb7" providerId="ADAL" clId="{B21ED189-1FE1-4D83-956D-052B84386C0F}" dt="2023-10-12T20:40:20.753" v="4070" actId="108"/>
          <ac:spMkLst>
            <pc:docMk/>
            <pc:sldMk cId="1928675751" sldId="304"/>
            <ac:spMk id="22" creationId="{A7FE6C08-1419-F3E5-9571-AE91CF34703F}"/>
          </ac:spMkLst>
        </pc:spChg>
        <pc:spChg chg="mod">
          <ac:chgData name="Katherine Mesa" userId="dd7b0dd6-7f91-4ded-8476-0723d8004cb7" providerId="ADAL" clId="{B21ED189-1FE1-4D83-956D-052B84386C0F}" dt="2023-10-12T20:40:23.518" v="4073" actId="108"/>
          <ac:spMkLst>
            <pc:docMk/>
            <pc:sldMk cId="1928675751" sldId="304"/>
            <ac:spMk id="25" creationId="{B522D664-5264-15E7-DA4C-41D048A1C17F}"/>
          </ac:spMkLst>
        </pc:spChg>
        <pc:picChg chg="add del mod">
          <ac:chgData name="Katherine Mesa" userId="dd7b0dd6-7f91-4ded-8476-0723d8004cb7" providerId="ADAL" clId="{B21ED189-1FE1-4D83-956D-052B84386C0F}" dt="2023-10-15T21:26:25.578" v="4174" actId="478"/>
          <ac:picMkLst>
            <pc:docMk/>
            <pc:sldMk cId="1928675751" sldId="304"/>
            <ac:picMk id="2" creationId="{30958975-AC28-8C40-078D-28331757CB46}"/>
          </ac:picMkLst>
        </pc:picChg>
      </pc:sldChg>
      <pc:sldChg chg="addSp delSp modSp add del mod modTransition modShow">
        <pc:chgData name="Katherine Mesa" userId="dd7b0dd6-7f91-4ded-8476-0723d8004cb7" providerId="ADAL" clId="{B21ED189-1FE1-4D83-956D-052B84386C0F}" dt="2023-10-16T21:09:17.745" v="6699" actId="2696"/>
        <pc:sldMkLst>
          <pc:docMk/>
          <pc:sldMk cId="3170753242" sldId="305"/>
        </pc:sldMkLst>
        <pc:spChg chg="add mod">
          <ac:chgData name="Katherine Mesa" userId="dd7b0dd6-7f91-4ded-8476-0723d8004cb7" providerId="ADAL" clId="{B21ED189-1FE1-4D83-956D-052B84386C0F}" dt="2023-10-12T20:36:37.030" v="4039"/>
          <ac:spMkLst>
            <pc:docMk/>
            <pc:sldMk cId="3170753242" sldId="305"/>
            <ac:spMk id="6" creationId="{AC2F7253-33E0-BDD9-B25D-954738052164}"/>
          </ac:spMkLst>
        </pc:spChg>
        <pc:spChg chg="mod">
          <ac:chgData name="Katherine Mesa" userId="dd7b0dd6-7f91-4ded-8476-0723d8004cb7" providerId="ADAL" clId="{B21ED189-1FE1-4D83-956D-052B84386C0F}" dt="2023-10-12T14:46:13.981" v="2126" actId="207"/>
          <ac:spMkLst>
            <pc:docMk/>
            <pc:sldMk cId="3170753242" sldId="305"/>
            <ac:spMk id="8" creationId="{4A4EB176-7A09-03E2-C324-F9D024A61BBF}"/>
          </ac:spMkLst>
        </pc:spChg>
        <pc:spChg chg="mod">
          <ac:chgData name="Katherine Mesa" userId="dd7b0dd6-7f91-4ded-8476-0723d8004cb7" providerId="ADAL" clId="{B21ED189-1FE1-4D83-956D-052B84386C0F}" dt="2023-10-12T14:46:13.981" v="2126" actId="207"/>
          <ac:spMkLst>
            <pc:docMk/>
            <pc:sldMk cId="3170753242" sldId="305"/>
            <ac:spMk id="9" creationId="{B3C4D1C5-9304-00F0-17C4-89AEC0DE411D}"/>
          </ac:spMkLst>
        </pc:spChg>
        <pc:spChg chg="mod">
          <ac:chgData name="Katherine Mesa" userId="dd7b0dd6-7f91-4ded-8476-0723d8004cb7" providerId="ADAL" clId="{B21ED189-1FE1-4D83-956D-052B84386C0F}" dt="2023-10-12T14:46:13.981" v="2126" actId="207"/>
          <ac:spMkLst>
            <pc:docMk/>
            <pc:sldMk cId="3170753242" sldId="305"/>
            <ac:spMk id="12" creationId="{1427846B-AFE1-3C5D-D99D-7F69C14A97A3}"/>
          </ac:spMkLst>
        </pc:spChg>
        <pc:spChg chg="mod">
          <ac:chgData name="Katherine Mesa" userId="dd7b0dd6-7f91-4ded-8476-0723d8004cb7" providerId="ADAL" clId="{B21ED189-1FE1-4D83-956D-052B84386C0F}" dt="2023-10-12T14:46:13.981" v="2126" actId="207"/>
          <ac:spMkLst>
            <pc:docMk/>
            <pc:sldMk cId="3170753242" sldId="305"/>
            <ac:spMk id="13" creationId="{BAF91448-CD21-5632-16F4-14B6E569ECC0}"/>
          </ac:spMkLst>
        </pc:spChg>
        <pc:picChg chg="add del mod">
          <ac:chgData name="Katherine Mesa" userId="dd7b0dd6-7f91-4ded-8476-0723d8004cb7" providerId="ADAL" clId="{B21ED189-1FE1-4D83-956D-052B84386C0F}" dt="2023-10-15T21:26:45.723" v="4178" actId="478"/>
          <ac:picMkLst>
            <pc:docMk/>
            <pc:sldMk cId="3170753242" sldId="305"/>
            <ac:picMk id="4" creationId="{F1191EEB-D995-BF2F-E557-0AFC22158CB1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3884249495" sldId="305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17.745" v="6699" actId="2696"/>
        <pc:sldMkLst>
          <pc:docMk/>
          <pc:sldMk cId="763394870" sldId="306"/>
        </pc:sldMkLst>
        <pc:spChg chg="mod">
          <ac:chgData name="Katherine Mesa" userId="dd7b0dd6-7f91-4ded-8476-0723d8004cb7" providerId="ADAL" clId="{B21ED189-1FE1-4D83-956D-052B84386C0F}" dt="2023-10-12T14:46:39.442" v="2129" actId="108"/>
          <ac:spMkLst>
            <pc:docMk/>
            <pc:sldMk cId="763394870" sldId="306"/>
            <ac:spMk id="2" creationId="{3876EFF0-E5CA-942D-B0A6-8F01027093FC}"/>
          </ac:spMkLst>
        </pc:spChg>
        <pc:spChg chg="add mod">
          <ac:chgData name="Katherine Mesa" userId="dd7b0dd6-7f91-4ded-8476-0723d8004cb7" providerId="ADAL" clId="{B21ED189-1FE1-4D83-956D-052B84386C0F}" dt="2023-10-12T20:36:40.474" v="4040"/>
          <ac:spMkLst>
            <pc:docMk/>
            <pc:sldMk cId="763394870" sldId="306"/>
            <ac:spMk id="6" creationId="{81601E3E-BC62-DF45-6B99-08D1A879DAB1}"/>
          </ac:spMkLst>
        </pc:spChg>
        <pc:spChg chg="mod">
          <ac:chgData name="Katherine Mesa" userId="dd7b0dd6-7f91-4ded-8476-0723d8004cb7" providerId="ADAL" clId="{B21ED189-1FE1-4D83-956D-052B84386C0F}" dt="2023-10-12T14:46:34.482" v="2128" actId="207"/>
          <ac:spMkLst>
            <pc:docMk/>
            <pc:sldMk cId="763394870" sldId="306"/>
            <ac:spMk id="8" creationId="{4A4EB176-7A09-03E2-C324-F9D024A61BBF}"/>
          </ac:spMkLst>
        </pc:spChg>
        <pc:picChg chg="add del mod">
          <ac:chgData name="Katherine Mesa" userId="dd7b0dd6-7f91-4ded-8476-0723d8004cb7" providerId="ADAL" clId="{B21ED189-1FE1-4D83-956D-052B84386C0F}" dt="2023-10-15T21:26:49.544" v="4179" actId="478"/>
          <ac:picMkLst>
            <pc:docMk/>
            <pc:sldMk cId="763394870" sldId="306"/>
            <ac:picMk id="4" creationId="{38B0AC5E-CC67-48EC-DBE8-F33549A9DF8A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3844317551" sldId="306"/>
        </pc:sldMkLst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2086861363" sldId="307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17.745" v="6699" actId="2696"/>
        <pc:sldMkLst>
          <pc:docMk/>
          <pc:sldMk cId="2358778994" sldId="307"/>
        </pc:sldMkLst>
        <pc:spChg chg="add mod">
          <ac:chgData name="Katherine Mesa" userId="dd7b0dd6-7f91-4ded-8476-0723d8004cb7" providerId="ADAL" clId="{B21ED189-1FE1-4D83-956D-052B84386C0F}" dt="2023-10-12T20:36:41.785" v="4041"/>
          <ac:spMkLst>
            <pc:docMk/>
            <pc:sldMk cId="2358778994" sldId="307"/>
            <ac:spMk id="6" creationId="{B3F783BC-F12C-1F3A-91A4-72B0586F8C8B}"/>
          </ac:spMkLst>
        </pc:spChg>
        <pc:spChg chg="mod">
          <ac:chgData name="Katherine Mesa" userId="dd7b0dd6-7f91-4ded-8476-0723d8004cb7" providerId="ADAL" clId="{B21ED189-1FE1-4D83-956D-052B84386C0F}" dt="2023-10-12T14:46:51.032" v="2133" actId="108"/>
          <ac:spMkLst>
            <pc:docMk/>
            <pc:sldMk cId="2358778994" sldId="307"/>
            <ac:spMk id="8" creationId="{4A4EB176-7A09-03E2-C324-F9D024A61BBF}"/>
          </ac:spMkLst>
        </pc:spChg>
        <pc:spChg chg="mod">
          <ac:chgData name="Katherine Mesa" userId="dd7b0dd6-7f91-4ded-8476-0723d8004cb7" providerId="ADAL" clId="{B21ED189-1FE1-4D83-956D-052B84386C0F}" dt="2023-10-12T14:46:48.632" v="2132" actId="108"/>
          <ac:spMkLst>
            <pc:docMk/>
            <pc:sldMk cId="2358778994" sldId="307"/>
            <ac:spMk id="9" creationId="{B3C4D1C5-9304-00F0-17C4-89AEC0DE411D}"/>
          </ac:spMkLst>
        </pc:spChg>
        <pc:picChg chg="add del mod">
          <ac:chgData name="Katherine Mesa" userId="dd7b0dd6-7f91-4ded-8476-0723d8004cb7" providerId="ADAL" clId="{B21ED189-1FE1-4D83-956D-052B84386C0F}" dt="2023-10-15T21:26:53.222" v="4180" actId="478"/>
          <ac:picMkLst>
            <pc:docMk/>
            <pc:sldMk cId="2358778994" sldId="307"/>
            <ac:picMk id="4" creationId="{E4B531CA-9555-C5FA-A7B2-A29B2DA09968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1592468188" sldId="308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17.745" v="6699" actId="2696"/>
        <pc:sldMkLst>
          <pc:docMk/>
          <pc:sldMk cId="3097767878" sldId="308"/>
        </pc:sldMkLst>
        <pc:spChg chg="add mod">
          <ac:chgData name="Katherine Mesa" userId="dd7b0dd6-7f91-4ded-8476-0723d8004cb7" providerId="ADAL" clId="{B21ED189-1FE1-4D83-956D-052B84386C0F}" dt="2023-10-12T20:36:43" v="4042"/>
          <ac:spMkLst>
            <pc:docMk/>
            <pc:sldMk cId="3097767878" sldId="308"/>
            <ac:spMk id="6" creationId="{46A636B3-9989-F686-C8E5-97C195E7FDE4}"/>
          </ac:spMkLst>
        </pc:spChg>
        <pc:spChg chg="mod">
          <ac:chgData name="Katherine Mesa" userId="dd7b0dd6-7f91-4ded-8476-0723d8004cb7" providerId="ADAL" clId="{B21ED189-1FE1-4D83-956D-052B84386C0F}" dt="2023-10-12T14:46:57.936" v="2135" actId="108"/>
          <ac:spMkLst>
            <pc:docMk/>
            <pc:sldMk cId="3097767878" sldId="308"/>
            <ac:spMk id="8" creationId="{4A4EB176-7A09-03E2-C324-F9D024A61BBF}"/>
          </ac:spMkLst>
        </pc:spChg>
        <pc:spChg chg="mod">
          <ac:chgData name="Katherine Mesa" userId="dd7b0dd6-7f91-4ded-8476-0723d8004cb7" providerId="ADAL" clId="{B21ED189-1FE1-4D83-956D-052B84386C0F}" dt="2023-10-12T14:46:55.295" v="2134" actId="108"/>
          <ac:spMkLst>
            <pc:docMk/>
            <pc:sldMk cId="3097767878" sldId="308"/>
            <ac:spMk id="12" creationId="{1427846B-AFE1-3C5D-D99D-7F69C14A97A3}"/>
          </ac:spMkLst>
        </pc:spChg>
        <pc:picChg chg="add del mod">
          <ac:chgData name="Katherine Mesa" userId="dd7b0dd6-7f91-4ded-8476-0723d8004cb7" providerId="ADAL" clId="{B21ED189-1FE1-4D83-956D-052B84386C0F}" dt="2023-10-15T21:26:55.472" v="4181" actId="478"/>
          <ac:picMkLst>
            <pc:docMk/>
            <pc:sldMk cId="3097767878" sldId="308"/>
            <ac:picMk id="4" creationId="{F92C0365-CBB1-EDB1-CC79-358EF6E828DC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2258147880" sldId="309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17.745" v="6699" actId="2696"/>
        <pc:sldMkLst>
          <pc:docMk/>
          <pc:sldMk cId="4084596774" sldId="309"/>
        </pc:sldMkLst>
        <pc:spChg chg="add mod">
          <ac:chgData name="Katherine Mesa" userId="dd7b0dd6-7f91-4ded-8476-0723d8004cb7" providerId="ADAL" clId="{B21ED189-1FE1-4D83-956D-052B84386C0F}" dt="2023-10-12T20:36:44.370" v="4043"/>
          <ac:spMkLst>
            <pc:docMk/>
            <pc:sldMk cId="4084596774" sldId="309"/>
            <ac:spMk id="6" creationId="{3C43AD8B-A7B3-5295-AA9C-B442C883694A}"/>
          </ac:spMkLst>
        </pc:spChg>
        <pc:spChg chg="mod">
          <ac:chgData name="Katherine Mesa" userId="dd7b0dd6-7f91-4ded-8476-0723d8004cb7" providerId="ADAL" clId="{B21ED189-1FE1-4D83-956D-052B84386C0F}" dt="2023-10-12T14:47:06.748" v="2138" actId="108"/>
          <ac:spMkLst>
            <pc:docMk/>
            <pc:sldMk cId="4084596774" sldId="309"/>
            <ac:spMk id="12" creationId="{1427846B-AFE1-3C5D-D99D-7F69C14A97A3}"/>
          </ac:spMkLst>
        </pc:spChg>
        <pc:spChg chg="mod">
          <ac:chgData name="Katherine Mesa" userId="dd7b0dd6-7f91-4ded-8476-0723d8004cb7" providerId="ADAL" clId="{B21ED189-1FE1-4D83-956D-052B84386C0F}" dt="2023-10-12T14:47:04.823" v="2137" actId="108"/>
          <ac:spMkLst>
            <pc:docMk/>
            <pc:sldMk cId="4084596774" sldId="309"/>
            <ac:spMk id="13" creationId="{BAF91448-CD21-5632-16F4-14B6E569ECC0}"/>
          </ac:spMkLst>
        </pc:spChg>
        <pc:picChg chg="add del mod">
          <ac:chgData name="Katherine Mesa" userId="dd7b0dd6-7f91-4ded-8476-0723d8004cb7" providerId="ADAL" clId="{B21ED189-1FE1-4D83-956D-052B84386C0F}" dt="2023-10-15T21:27:01.807" v="4182" actId="478"/>
          <ac:picMkLst>
            <pc:docMk/>
            <pc:sldMk cId="4084596774" sldId="309"/>
            <ac:picMk id="4" creationId="{502FB0A6-696C-8B85-625E-ABA7226CF822}"/>
          </ac:picMkLst>
        </pc:picChg>
      </pc:sldChg>
      <pc:sldChg chg="addSp delSp modSp add del mod or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2671935078" sldId="310"/>
        </pc:sldMkLst>
        <pc:spChg chg="mod">
          <ac:chgData name="Katherine Mesa" userId="dd7b0dd6-7f91-4ded-8476-0723d8004cb7" providerId="ADAL" clId="{B21ED189-1FE1-4D83-956D-052B84386C0F}" dt="2023-10-12T15:04:02.275" v="2327" actId="1076"/>
          <ac:spMkLst>
            <pc:docMk/>
            <pc:sldMk cId="2671935078" sldId="310"/>
            <ac:spMk id="4" creationId="{55AD3F97-2B5F-16A4-8C15-A0923CCF869B}"/>
          </ac:spMkLst>
        </pc:spChg>
        <pc:spChg chg="add mod">
          <ac:chgData name="Katherine Mesa" userId="dd7b0dd6-7f91-4ded-8476-0723d8004cb7" providerId="ADAL" clId="{B21ED189-1FE1-4D83-956D-052B84386C0F}" dt="2023-10-12T19:38:00.907" v="3688" actId="20577"/>
          <ac:spMkLst>
            <pc:docMk/>
            <pc:sldMk cId="2671935078" sldId="310"/>
            <ac:spMk id="5" creationId="{46F6D8AF-79C8-32E4-23C1-99B79466820B}"/>
          </ac:spMkLst>
        </pc:spChg>
        <pc:spChg chg="add mod">
          <ac:chgData name="Katherine Mesa" userId="dd7b0dd6-7f91-4ded-8476-0723d8004cb7" providerId="ADAL" clId="{B21ED189-1FE1-4D83-956D-052B84386C0F}" dt="2023-10-12T15:06:00.003" v="2342" actId="207"/>
          <ac:spMkLst>
            <pc:docMk/>
            <pc:sldMk cId="2671935078" sldId="310"/>
            <ac:spMk id="6" creationId="{D3D2792E-D557-1C33-0C87-80B5019D546A}"/>
          </ac:spMkLst>
        </pc:spChg>
        <pc:spChg chg="add del mod">
          <ac:chgData name="Katherine Mesa" userId="dd7b0dd6-7f91-4ded-8476-0723d8004cb7" providerId="ADAL" clId="{B21ED189-1FE1-4D83-956D-052B84386C0F}" dt="2023-10-12T14:55:31.517" v="2267" actId="478"/>
          <ac:spMkLst>
            <pc:docMk/>
            <pc:sldMk cId="2671935078" sldId="310"/>
            <ac:spMk id="7" creationId="{62005952-BBA4-0511-7282-7F4C75BCCFA4}"/>
          </ac:spMkLst>
        </pc:spChg>
        <pc:spChg chg="add del mod">
          <ac:chgData name="Katherine Mesa" userId="dd7b0dd6-7f91-4ded-8476-0723d8004cb7" providerId="ADAL" clId="{B21ED189-1FE1-4D83-956D-052B84386C0F}" dt="2023-10-12T14:55:39.682" v="2278" actId="478"/>
          <ac:spMkLst>
            <pc:docMk/>
            <pc:sldMk cId="2671935078" sldId="310"/>
            <ac:spMk id="8" creationId="{EFE4281F-DE38-4190-0D4A-5119C2056740}"/>
          </ac:spMkLst>
        </pc:spChg>
        <pc:spChg chg="add mod">
          <ac:chgData name="Katherine Mesa" userId="dd7b0dd6-7f91-4ded-8476-0723d8004cb7" providerId="ADAL" clId="{B21ED189-1FE1-4D83-956D-052B84386C0F}" dt="2023-10-12T15:06:05.951" v="2343" actId="1076"/>
          <ac:spMkLst>
            <pc:docMk/>
            <pc:sldMk cId="2671935078" sldId="310"/>
            <ac:spMk id="9" creationId="{F486CEBE-F6C3-C919-EAB9-645D639C4821}"/>
          </ac:spMkLst>
        </pc:spChg>
        <pc:spChg chg="add mod">
          <ac:chgData name="Katherine Mesa" userId="dd7b0dd6-7f91-4ded-8476-0723d8004cb7" providerId="ADAL" clId="{B21ED189-1FE1-4D83-956D-052B84386C0F}" dt="2023-10-12T15:06:00.003" v="2342" actId="207"/>
          <ac:spMkLst>
            <pc:docMk/>
            <pc:sldMk cId="2671935078" sldId="310"/>
            <ac:spMk id="10" creationId="{34D3D8C8-D927-D779-E3B7-E3E9F353E3C0}"/>
          </ac:spMkLst>
        </pc:spChg>
        <pc:spChg chg="del">
          <ac:chgData name="Katherine Mesa" userId="dd7b0dd6-7f91-4ded-8476-0723d8004cb7" providerId="ADAL" clId="{B21ED189-1FE1-4D83-956D-052B84386C0F}" dt="2023-10-12T14:53:38.841" v="2165" actId="478"/>
          <ac:spMkLst>
            <pc:docMk/>
            <pc:sldMk cId="2671935078" sldId="310"/>
            <ac:spMk id="12" creationId="{14AE7C8D-24EC-E653-9F3C-F8DB1F699E69}"/>
          </ac:spMkLst>
        </pc:spChg>
        <pc:spChg chg="add mod">
          <ac:chgData name="Katherine Mesa" userId="dd7b0dd6-7f91-4ded-8476-0723d8004cb7" providerId="ADAL" clId="{B21ED189-1FE1-4D83-956D-052B84386C0F}" dt="2023-10-12T20:36:45.759" v="4044"/>
          <ac:spMkLst>
            <pc:docMk/>
            <pc:sldMk cId="2671935078" sldId="310"/>
            <ac:spMk id="12" creationId="{A66CCD70-044E-837A-3EB5-7A4A11ABB88C}"/>
          </ac:spMkLst>
        </pc:spChg>
        <pc:spChg chg="del mod">
          <ac:chgData name="Katherine Mesa" userId="dd7b0dd6-7f91-4ded-8476-0723d8004cb7" providerId="ADAL" clId="{B21ED189-1FE1-4D83-956D-052B84386C0F}" dt="2023-10-12T14:53:43.372" v="2170" actId="478"/>
          <ac:spMkLst>
            <pc:docMk/>
            <pc:sldMk cId="2671935078" sldId="310"/>
            <ac:spMk id="13" creationId="{3925F4DC-5383-115A-A810-3D5746CE4C68}"/>
          </ac:spMkLst>
        </pc:spChg>
        <pc:spChg chg="del mod">
          <ac:chgData name="Katherine Mesa" userId="dd7b0dd6-7f91-4ded-8476-0723d8004cb7" providerId="ADAL" clId="{B21ED189-1FE1-4D83-956D-052B84386C0F}" dt="2023-10-12T14:53:41.835" v="2169" actId="478"/>
          <ac:spMkLst>
            <pc:docMk/>
            <pc:sldMk cId="2671935078" sldId="310"/>
            <ac:spMk id="14" creationId="{739A6799-DF15-58C2-B479-AE6A7355010D}"/>
          </ac:spMkLst>
        </pc:spChg>
        <pc:spChg chg="del">
          <ac:chgData name="Katherine Mesa" userId="dd7b0dd6-7f91-4ded-8476-0723d8004cb7" providerId="ADAL" clId="{B21ED189-1FE1-4D83-956D-052B84386C0F}" dt="2023-10-12T14:53:43.372" v="2170" actId="478"/>
          <ac:spMkLst>
            <pc:docMk/>
            <pc:sldMk cId="2671935078" sldId="310"/>
            <ac:spMk id="15" creationId="{A3EB521D-002F-6699-1BBF-9705E2163AC7}"/>
          </ac:spMkLst>
        </pc:spChg>
        <pc:spChg chg="del">
          <ac:chgData name="Katherine Mesa" userId="dd7b0dd6-7f91-4ded-8476-0723d8004cb7" providerId="ADAL" clId="{B21ED189-1FE1-4D83-956D-052B84386C0F}" dt="2023-10-12T14:53:43.372" v="2170" actId="478"/>
          <ac:spMkLst>
            <pc:docMk/>
            <pc:sldMk cId="2671935078" sldId="310"/>
            <ac:spMk id="16" creationId="{9F49C2FC-78D5-1731-DB50-CA51927AA7F6}"/>
          </ac:spMkLst>
        </pc:spChg>
        <pc:spChg chg="del">
          <ac:chgData name="Katherine Mesa" userId="dd7b0dd6-7f91-4ded-8476-0723d8004cb7" providerId="ADAL" clId="{B21ED189-1FE1-4D83-956D-052B84386C0F}" dt="2023-10-12T14:53:41.835" v="2169" actId="478"/>
          <ac:spMkLst>
            <pc:docMk/>
            <pc:sldMk cId="2671935078" sldId="310"/>
            <ac:spMk id="17" creationId="{00CDB8A2-D290-6885-1B1C-DDC3CB278115}"/>
          </ac:spMkLst>
        </pc:spChg>
        <pc:spChg chg="del">
          <ac:chgData name="Katherine Mesa" userId="dd7b0dd6-7f91-4ded-8476-0723d8004cb7" providerId="ADAL" clId="{B21ED189-1FE1-4D83-956D-052B84386C0F}" dt="2023-10-12T14:53:41.835" v="2169" actId="478"/>
          <ac:spMkLst>
            <pc:docMk/>
            <pc:sldMk cId="2671935078" sldId="310"/>
            <ac:spMk id="18" creationId="{99F6DA47-114A-86B8-A4F2-8DE54B65FBFF}"/>
          </ac:spMkLst>
        </pc:spChg>
        <pc:graphicFrameChg chg="add del modGraphic">
          <ac:chgData name="Katherine Mesa" userId="dd7b0dd6-7f91-4ded-8476-0723d8004cb7" providerId="ADAL" clId="{B21ED189-1FE1-4D83-956D-052B84386C0F}" dt="2023-10-15T22:37:43.135" v="5440" actId="1032"/>
          <ac:graphicFrameMkLst>
            <pc:docMk/>
            <pc:sldMk cId="2671935078" sldId="310"/>
            <ac:graphicFrameMk id="7" creationId="{2910FF94-2580-5EA8-67D3-EC47E49D8C04}"/>
          </ac:graphicFrameMkLst>
        </pc:graphicFrameChg>
        <pc:picChg chg="add del mod">
          <ac:chgData name="Katherine Mesa" userId="dd7b0dd6-7f91-4ded-8476-0723d8004cb7" providerId="ADAL" clId="{B21ED189-1FE1-4D83-956D-052B84386C0F}" dt="2023-10-15T21:27:04.935" v="4183" actId="478"/>
          <ac:picMkLst>
            <pc:docMk/>
            <pc:sldMk cId="2671935078" sldId="310"/>
            <ac:picMk id="11" creationId="{9A3A1140-44EE-334A-3254-32DB97B9063B}"/>
          </ac:picMkLst>
        </pc:picChg>
        <pc:cxnChg chg="add mod">
          <ac:chgData name="Katherine Mesa" userId="dd7b0dd6-7f91-4ded-8476-0723d8004cb7" providerId="ADAL" clId="{B21ED189-1FE1-4D83-956D-052B84386C0F}" dt="2023-10-12T15:06:05.951" v="2343" actId="1076"/>
          <ac:cxnSpMkLst>
            <pc:docMk/>
            <pc:sldMk cId="2671935078" sldId="310"/>
            <ac:cxnSpMk id="8" creationId="{19F42A9A-729A-FB47-4E11-83756EADA886}"/>
          </ac:cxnSpMkLst>
        </pc:cxnChg>
        <pc:cxnChg chg="add del mod">
          <ac:chgData name="Katherine Mesa" userId="dd7b0dd6-7f91-4ded-8476-0723d8004cb7" providerId="ADAL" clId="{B21ED189-1FE1-4D83-956D-052B84386C0F}" dt="2023-10-12T15:04:42.714" v="2334" actId="478"/>
          <ac:cxnSpMkLst>
            <pc:docMk/>
            <pc:sldMk cId="2671935078" sldId="310"/>
            <ac:cxnSpMk id="13" creationId="{5AC694E7-37DD-6A5D-4177-882A2AE898CA}"/>
          </ac:cxnSpMkLst>
        </pc:cxnChg>
        <pc:cxnChg chg="add mod">
          <ac:chgData name="Katherine Mesa" userId="dd7b0dd6-7f91-4ded-8476-0723d8004cb7" providerId="ADAL" clId="{B21ED189-1FE1-4D83-956D-052B84386C0F}" dt="2023-10-12T19:37:11.561" v="3673" actId="14100"/>
          <ac:cxnSpMkLst>
            <pc:docMk/>
            <pc:sldMk cId="2671935078" sldId="310"/>
            <ac:cxnSpMk id="16" creationId="{A6B6F620-186E-6AE6-6C23-C0D115C07AAF}"/>
          </ac:cxnSpMkLst>
        </pc:cxnChg>
        <pc:cxnChg chg="add mod">
          <ac:chgData name="Katherine Mesa" userId="dd7b0dd6-7f91-4ded-8476-0723d8004cb7" providerId="ADAL" clId="{B21ED189-1FE1-4D83-956D-052B84386C0F}" dt="2023-10-12T15:05:25.216" v="2341" actId="14100"/>
          <ac:cxnSpMkLst>
            <pc:docMk/>
            <pc:sldMk cId="2671935078" sldId="310"/>
            <ac:cxnSpMk id="19" creationId="{0D57027F-F137-1592-D055-C650FDACC54A}"/>
          </ac:cxnSpMkLst>
        </pc:cxnChg>
        <pc:cxnChg chg="del mod">
          <ac:chgData name="Katherine Mesa" userId="dd7b0dd6-7f91-4ded-8476-0723d8004cb7" providerId="ADAL" clId="{B21ED189-1FE1-4D83-956D-052B84386C0F}" dt="2023-10-12T14:53:40.551" v="2168" actId="478"/>
          <ac:cxnSpMkLst>
            <pc:docMk/>
            <pc:sldMk cId="2671935078" sldId="310"/>
            <ac:cxnSpMk id="19" creationId="{FCA630EB-4CE4-D99A-8C64-290C02E9D455}"/>
          </ac:cxnSpMkLst>
        </pc:cxnChg>
        <pc:cxnChg chg="del mod">
          <ac:chgData name="Katherine Mesa" userId="dd7b0dd6-7f91-4ded-8476-0723d8004cb7" providerId="ADAL" clId="{B21ED189-1FE1-4D83-956D-052B84386C0F}" dt="2023-10-12T14:53:43.372" v="2170" actId="478"/>
          <ac:cxnSpMkLst>
            <pc:docMk/>
            <pc:sldMk cId="2671935078" sldId="310"/>
            <ac:cxnSpMk id="20" creationId="{143AB52E-BAE3-D118-E586-F477445826AC}"/>
          </ac:cxnSpMkLst>
        </pc:cxnChg>
        <pc:cxnChg chg="del mod">
          <ac:chgData name="Katherine Mesa" userId="dd7b0dd6-7f91-4ded-8476-0723d8004cb7" providerId="ADAL" clId="{B21ED189-1FE1-4D83-956D-052B84386C0F}" dt="2023-10-12T14:53:43.372" v="2170" actId="478"/>
          <ac:cxnSpMkLst>
            <pc:docMk/>
            <pc:sldMk cId="2671935078" sldId="310"/>
            <ac:cxnSpMk id="21" creationId="{FF45E129-BFD3-ECE4-F680-67D3C9981AC4}"/>
          </ac:cxnSpMkLst>
        </pc:cxnChg>
        <pc:cxnChg chg="del mod">
          <ac:chgData name="Katherine Mesa" userId="dd7b0dd6-7f91-4ded-8476-0723d8004cb7" providerId="ADAL" clId="{B21ED189-1FE1-4D83-956D-052B84386C0F}" dt="2023-10-12T14:53:43.372" v="2170" actId="478"/>
          <ac:cxnSpMkLst>
            <pc:docMk/>
            <pc:sldMk cId="2671935078" sldId="310"/>
            <ac:cxnSpMk id="22" creationId="{0D366606-C46E-656D-00D8-106E878600A0}"/>
          </ac:cxnSpMkLst>
        </pc:cxnChg>
        <pc:cxnChg chg="del mod">
          <ac:chgData name="Katherine Mesa" userId="dd7b0dd6-7f91-4ded-8476-0723d8004cb7" providerId="ADAL" clId="{B21ED189-1FE1-4D83-956D-052B84386C0F}" dt="2023-10-12T14:53:41.835" v="2169" actId="478"/>
          <ac:cxnSpMkLst>
            <pc:docMk/>
            <pc:sldMk cId="2671935078" sldId="310"/>
            <ac:cxnSpMk id="23" creationId="{78E1D6A6-9478-6B12-F0FE-F8DE2722AB86}"/>
          </ac:cxnSpMkLst>
        </pc:cxnChg>
        <pc:cxnChg chg="del mod">
          <ac:chgData name="Katherine Mesa" userId="dd7b0dd6-7f91-4ded-8476-0723d8004cb7" providerId="ADAL" clId="{B21ED189-1FE1-4D83-956D-052B84386C0F}" dt="2023-10-12T14:53:41.835" v="2169" actId="478"/>
          <ac:cxnSpMkLst>
            <pc:docMk/>
            <pc:sldMk cId="2671935078" sldId="310"/>
            <ac:cxnSpMk id="24" creationId="{2CBA852A-58D9-BDC2-A191-97E7D8FBA8EC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3529981636" sldId="310"/>
        </pc:sldMkLst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2341716805" sldId="311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3424062367" sldId="311"/>
        </pc:sldMkLst>
        <pc:spChg chg="mod">
          <ac:chgData name="Katherine Mesa" userId="dd7b0dd6-7f91-4ded-8476-0723d8004cb7" providerId="ADAL" clId="{B21ED189-1FE1-4D83-956D-052B84386C0F}" dt="2023-10-12T15:23:52.692" v="2723" actId="108"/>
          <ac:spMkLst>
            <pc:docMk/>
            <pc:sldMk cId="3424062367" sldId="311"/>
            <ac:spMk id="5" creationId="{46F6D8AF-79C8-32E4-23C1-99B79466820B}"/>
          </ac:spMkLst>
        </pc:spChg>
        <pc:spChg chg="del">
          <ac:chgData name="Katherine Mesa" userId="dd7b0dd6-7f91-4ded-8476-0723d8004cb7" providerId="ADAL" clId="{B21ED189-1FE1-4D83-956D-052B84386C0F}" dt="2023-10-12T15:07:20.789" v="2353" actId="478"/>
          <ac:spMkLst>
            <pc:docMk/>
            <pc:sldMk cId="3424062367" sldId="311"/>
            <ac:spMk id="6" creationId="{D3D2792E-D557-1C33-0C87-80B5019D546A}"/>
          </ac:spMkLst>
        </pc:spChg>
        <pc:spChg chg="add mod">
          <ac:chgData name="Katherine Mesa" userId="dd7b0dd6-7f91-4ded-8476-0723d8004cb7" providerId="ADAL" clId="{B21ED189-1FE1-4D83-956D-052B84386C0F}" dt="2023-10-12T20:36:48.166" v="4046"/>
          <ac:spMkLst>
            <pc:docMk/>
            <pc:sldMk cId="3424062367" sldId="311"/>
            <ac:spMk id="7" creationId="{48938C60-7775-6CB4-C7E3-5BB013C84691}"/>
          </ac:spMkLst>
        </pc:spChg>
        <pc:spChg chg="mod">
          <ac:chgData name="Katherine Mesa" userId="dd7b0dd6-7f91-4ded-8476-0723d8004cb7" providerId="ADAL" clId="{B21ED189-1FE1-4D83-956D-052B84386C0F}" dt="2023-10-12T15:24:09.426" v="2725" actId="108"/>
          <ac:spMkLst>
            <pc:docMk/>
            <pc:sldMk cId="3424062367" sldId="311"/>
            <ac:spMk id="9" creationId="{F486CEBE-F6C3-C919-EAB9-645D639C4821}"/>
          </ac:spMkLst>
        </pc:spChg>
        <pc:spChg chg="mod">
          <ac:chgData name="Katherine Mesa" userId="dd7b0dd6-7f91-4ded-8476-0723d8004cb7" providerId="ADAL" clId="{B21ED189-1FE1-4D83-956D-052B84386C0F}" dt="2023-10-12T15:24:20.884" v="2728" actId="108"/>
          <ac:spMkLst>
            <pc:docMk/>
            <pc:sldMk cId="3424062367" sldId="311"/>
            <ac:spMk id="10" creationId="{34D3D8C8-D927-D779-E3B7-E3E9F353E3C0}"/>
          </ac:spMkLst>
        </pc:spChg>
        <pc:spChg chg="add mod">
          <ac:chgData name="Katherine Mesa" userId="dd7b0dd6-7f91-4ded-8476-0723d8004cb7" providerId="ADAL" clId="{B21ED189-1FE1-4D83-956D-052B84386C0F}" dt="2023-10-12T15:35:16.561" v="3125" actId="1076"/>
          <ac:spMkLst>
            <pc:docMk/>
            <pc:sldMk cId="3424062367" sldId="311"/>
            <ac:spMk id="20" creationId="{792127FC-0580-2CAA-0697-4D18E9E7E847}"/>
          </ac:spMkLst>
        </pc:spChg>
        <pc:spChg chg="add mod">
          <ac:chgData name="Katherine Mesa" userId="dd7b0dd6-7f91-4ded-8476-0723d8004cb7" providerId="ADAL" clId="{B21ED189-1FE1-4D83-956D-052B84386C0F}" dt="2023-10-12T15:35:22.700" v="3127" actId="1076"/>
          <ac:spMkLst>
            <pc:docMk/>
            <pc:sldMk cId="3424062367" sldId="311"/>
            <ac:spMk id="21" creationId="{76AD82CC-2554-D23D-1BF2-7E2A968B62F7}"/>
          </ac:spMkLst>
        </pc:spChg>
        <pc:spChg chg="add mod">
          <ac:chgData name="Katherine Mesa" userId="dd7b0dd6-7f91-4ded-8476-0723d8004cb7" providerId="ADAL" clId="{B21ED189-1FE1-4D83-956D-052B84386C0F}" dt="2023-10-12T15:35:18.743" v="3126" actId="1076"/>
          <ac:spMkLst>
            <pc:docMk/>
            <pc:sldMk cId="3424062367" sldId="311"/>
            <ac:spMk id="22" creationId="{B1D96010-3A43-2A45-D34F-35C072F81101}"/>
          </ac:spMkLst>
        </pc:spChg>
        <pc:picChg chg="add del mod">
          <ac:chgData name="Katherine Mesa" userId="dd7b0dd6-7f91-4ded-8476-0723d8004cb7" providerId="ADAL" clId="{B21ED189-1FE1-4D83-956D-052B84386C0F}" dt="2023-10-15T21:27:11.054" v="4185" actId="478"/>
          <ac:picMkLst>
            <pc:docMk/>
            <pc:sldMk cId="3424062367" sldId="311"/>
            <ac:picMk id="6" creationId="{98C84BF1-0CD8-E7C8-8E24-FFCC5EB463CD}"/>
          </ac:picMkLst>
        </pc:picChg>
        <pc:cxnChg chg="del mod">
          <ac:chgData name="Katherine Mesa" userId="dd7b0dd6-7f91-4ded-8476-0723d8004cb7" providerId="ADAL" clId="{B21ED189-1FE1-4D83-956D-052B84386C0F}" dt="2023-10-12T15:07:26.119" v="2357" actId="478"/>
          <ac:cxnSpMkLst>
            <pc:docMk/>
            <pc:sldMk cId="3424062367" sldId="311"/>
            <ac:cxnSpMk id="8" creationId="{19F42A9A-729A-FB47-4E11-83756EADA886}"/>
          </ac:cxnSpMkLst>
        </pc:cxnChg>
        <pc:cxnChg chg="add mod">
          <ac:chgData name="Katherine Mesa" userId="dd7b0dd6-7f91-4ded-8476-0723d8004cb7" providerId="ADAL" clId="{B21ED189-1FE1-4D83-956D-052B84386C0F}" dt="2023-10-12T15:24:17.170" v="2727" actId="14100"/>
          <ac:cxnSpMkLst>
            <pc:docMk/>
            <pc:sldMk cId="3424062367" sldId="311"/>
            <ac:cxnSpMk id="11" creationId="{86986BB3-86CE-39E1-B0E0-CBD752A66B43}"/>
          </ac:cxnSpMkLst>
        </pc:cxnChg>
        <pc:cxnChg chg="add mod">
          <ac:chgData name="Katherine Mesa" userId="dd7b0dd6-7f91-4ded-8476-0723d8004cb7" providerId="ADAL" clId="{B21ED189-1FE1-4D83-956D-052B84386C0F}" dt="2023-10-12T15:24:13.372" v="2726" actId="14100"/>
          <ac:cxnSpMkLst>
            <pc:docMk/>
            <pc:sldMk cId="3424062367" sldId="311"/>
            <ac:cxnSpMk id="14" creationId="{F0B25B77-BACA-EB3A-CFDD-9EDAC8606430}"/>
          </ac:cxnSpMkLst>
        </pc:cxnChg>
        <pc:cxnChg chg="del mod">
          <ac:chgData name="Katherine Mesa" userId="dd7b0dd6-7f91-4ded-8476-0723d8004cb7" providerId="ADAL" clId="{B21ED189-1FE1-4D83-956D-052B84386C0F}" dt="2023-10-12T15:07:24.554" v="2355" actId="478"/>
          <ac:cxnSpMkLst>
            <pc:docMk/>
            <pc:sldMk cId="3424062367" sldId="311"/>
            <ac:cxnSpMk id="16" creationId="{A6B6F620-186E-6AE6-6C23-C0D115C07AAF}"/>
          </ac:cxnSpMkLst>
        </pc:cxnChg>
        <pc:cxnChg chg="del mod">
          <ac:chgData name="Katherine Mesa" userId="dd7b0dd6-7f91-4ded-8476-0723d8004cb7" providerId="ADAL" clId="{B21ED189-1FE1-4D83-956D-052B84386C0F}" dt="2023-10-12T15:07:22.595" v="2354" actId="478"/>
          <ac:cxnSpMkLst>
            <pc:docMk/>
            <pc:sldMk cId="3424062367" sldId="311"/>
            <ac:cxnSpMk id="19" creationId="{0D57027F-F137-1592-D055-C650FDACC54A}"/>
          </ac:cxnSpMkLst>
        </pc:cxnChg>
        <pc:cxnChg chg="add">
          <ac:chgData name="Katherine Mesa" userId="dd7b0dd6-7f91-4ded-8476-0723d8004cb7" providerId="ADAL" clId="{B21ED189-1FE1-4D83-956D-052B84386C0F}" dt="2023-10-12T15:35:30.264" v="3128" actId="11529"/>
          <ac:cxnSpMkLst>
            <pc:docMk/>
            <pc:sldMk cId="3424062367" sldId="311"/>
            <ac:cxnSpMk id="24" creationId="{13046986-B4C2-D138-CF0D-27CCAA259649}"/>
          </ac:cxnSpMkLst>
        </pc:cxnChg>
        <pc:cxnChg chg="add mod">
          <ac:chgData name="Katherine Mesa" userId="dd7b0dd6-7f91-4ded-8476-0723d8004cb7" providerId="ADAL" clId="{B21ED189-1FE1-4D83-956D-052B84386C0F}" dt="2023-10-12T15:35:46.621" v="3131" actId="14100"/>
          <ac:cxnSpMkLst>
            <pc:docMk/>
            <pc:sldMk cId="3424062367" sldId="311"/>
            <ac:cxnSpMk id="26" creationId="{3D608D34-631B-62DE-B8DE-1C23ED25F5A0}"/>
          </ac:cxnSpMkLst>
        </pc:cxnChg>
        <pc:cxnChg chg="add">
          <ac:chgData name="Katherine Mesa" userId="dd7b0dd6-7f91-4ded-8476-0723d8004cb7" providerId="ADAL" clId="{B21ED189-1FE1-4D83-956D-052B84386C0F}" dt="2023-10-12T15:35:40.685" v="3130" actId="11529"/>
          <ac:cxnSpMkLst>
            <pc:docMk/>
            <pc:sldMk cId="3424062367" sldId="311"/>
            <ac:cxnSpMk id="28" creationId="{7259F496-EFD3-21E1-8F6D-F1536156385F}"/>
          </ac:cxnSpMkLst>
        </pc:cxnChg>
      </pc:sldChg>
      <pc:sldChg chg="modSp add del mod ord">
        <pc:chgData name="Katherine Mesa" userId="dd7b0dd6-7f91-4ded-8476-0723d8004cb7" providerId="ADAL" clId="{B21ED189-1FE1-4D83-956D-052B84386C0F}" dt="2023-10-12T15:09:37.675" v="2407" actId="2696"/>
        <pc:sldMkLst>
          <pc:docMk/>
          <pc:sldMk cId="631200328" sldId="312"/>
        </pc:sldMkLst>
        <pc:spChg chg="mod">
          <ac:chgData name="Katherine Mesa" userId="dd7b0dd6-7f91-4ded-8476-0723d8004cb7" providerId="ADAL" clId="{B21ED189-1FE1-4D83-956D-052B84386C0F}" dt="2023-10-12T15:09:21.449" v="2406" actId="20577"/>
          <ac:spMkLst>
            <pc:docMk/>
            <pc:sldMk cId="631200328" sldId="312"/>
            <ac:spMk id="5" creationId="{46F6D8AF-79C8-32E4-23C1-99B79466820B}"/>
          </ac:spMkLst>
        </pc:spChg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674782011" sldId="312"/>
        </pc:sldMkLst>
        <pc:spChg chg="mod">
          <ac:chgData name="Katherine Mesa" userId="dd7b0dd6-7f91-4ded-8476-0723d8004cb7" providerId="ADAL" clId="{B21ED189-1FE1-4D83-956D-052B84386C0F}" dt="2023-10-12T15:22:12.535" v="2710" actId="403"/>
          <ac:spMkLst>
            <pc:docMk/>
            <pc:sldMk cId="674782011" sldId="312"/>
            <ac:spMk id="5" creationId="{46F6D8AF-79C8-32E4-23C1-99B79466820B}"/>
          </ac:spMkLst>
        </pc:spChg>
        <pc:spChg chg="add del mod">
          <ac:chgData name="Katherine Mesa" userId="dd7b0dd6-7f91-4ded-8476-0723d8004cb7" providerId="ADAL" clId="{B21ED189-1FE1-4D83-956D-052B84386C0F}" dt="2023-10-12T15:19:32.439" v="2636" actId="478"/>
          <ac:spMkLst>
            <pc:docMk/>
            <pc:sldMk cId="674782011" sldId="312"/>
            <ac:spMk id="6" creationId="{860FD97C-4EFA-CFED-BF1F-58BDFDEB148F}"/>
          </ac:spMkLst>
        </pc:spChg>
        <pc:spChg chg="add mod">
          <ac:chgData name="Katherine Mesa" userId="dd7b0dd6-7f91-4ded-8476-0723d8004cb7" providerId="ADAL" clId="{B21ED189-1FE1-4D83-956D-052B84386C0F}" dt="2023-10-12T15:52:22.823" v="3510" actId="404"/>
          <ac:spMkLst>
            <pc:docMk/>
            <pc:sldMk cId="674782011" sldId="312"/>
            <ac:spMk id="7" creationId="{B5847719-8CF9-55E0-C271-75C77508646D}"/>
          </ac:spMkLst>
        </pc:spChg>
        <pc:spChg chg="add mod">
          <ac:chgData name="Katherine Mesa" userId="dd7b0dd6-7f91-4ded-8476-0723d8004cb7" providerId="ADAL" clId="{B21ED189-1FE1-4D83-956D-052B84386C0F}" dt="2023-10-12T20:36:51.164" v="4048"/>
          <ac:spMkLst>
            <pc:docMk/>
            <pc:sldMk cId="674782011" sldId="312"/>
            <ac:spMk id="8" creationId="{334606AE-3166-6201-9566-56C0EDC36117}"/>
          </ac:spMkLst>
        </pc:spChg>
        <pc:spChg chg="add del mod">
          <ac:chgData name="Katherine Mesa" userId="dd7b0dd6-7f91-4ded-8476-0723d8004cb7" providerId="ADAL" clId="{B21ED189-1FE1-4D83-956D-052B84386C0F}" dt="2023-10-12T15:19:39.053" v="2639" actId="478"/>
          <ac:spMkLst>
            <pc:docMk/>
            <pc:sldMk cId="674782011" sldId="312"/>
            <ac:spMk id="8" creationId="{8482E586-AADD-A9A8-E40F-E281FDBBA92C}"/>
          </ac:spMkLst>
        </pc:spChg>
        <pc:spChg chg="mod">
          <ac:chgData name="Katherine Mesa" userId="dd7b0dd6-7f91-4ded-8476-0723d8004cb7" providerId="ADAL" clId="{B21ED189-1FE1-4D83-956D-052B84386C0F}" dt="2023-10-12T15:22:30.550" v="2713" actId="207"/>
          <ac:spMkLst>
            <pc:docMk/>
            <pc:sldMk cId="674782011" sldId="312"/>
            <ac:spMk id="9" creationId="{F486CEBE-F6C3-C919-EAB9-645D639C4821}"/>
          </ac:spMkLst>
        </pc:spChg>
        <pc:spChg chg="mod">
          <ac:chgData name="Katherine Mesa" userId="dd7b0dd6-7f91-4ded-8476-0723d8004cb7" providerId="ADAL" clId="{B21ED189-1FE1-4D83-956D-052B84386C0F}" dt="2023-10-12T15:22:34.893" v="2714" actId="108"/>
          <ac:spMkLst>
            <pc:docMk/>
            <pc:sldMk cId="674782011" sldId="312"/>
            <ac:spMk id="10" creationId="{34D3D8C8-D927-D779-E3B7-E3E9F353E3C0}"/>
          </ac:spMkLst>
        </pc:spChg>
        <pc:spChg chg="add mod">
          <ac:chgData name="Katherine Mesa" userId="dd7b0dd6-7f91-4ded-8476-0723d8004cb7" providerId="ADAL" clId="{B21ED189-1FE1-4D83-956D-052B84386C0F}" dt="2023-10-12T15:52:25.757" v="3511" actId="404"/>
          <ac:spMkLst>
            <pc:docMk/>
            <pc:sldMk cId="674782011" sldId="312"/>
            <ac:spMk id="12" creationId="{6009E1F2-1815-BCD4-86A2-C1EFE6370319}"/>
          </ac:spMkLst>
        </pc:spChg>
        <pc:spChg chg="add mod">
          <ac:chgData name="Katherine Mesa" userId="dd7b0dd6-7f91-4ded-8476-0723d8004cb7" providerId="ADAL" clId="{B21ED189-1FE1-4D83-956D-052B84386C0F}" dt="2023-10-12T15:52:29.018" v="3512" actId="404"/>
          <ac:spMkLst>
            <pc:docMk/>
            <pc:sldMk cId="674782011" sldId="312"/>
            <ac:spMk id="13" creationId="{AC0CF183-ECA4-7F6C-FA83-74282AB6275A}"/>
          </ac:spMkLst>
        </pc:spChg>
        <pc:picChg chg="add del mod">
          <ac:chgData name="Katherine Mesa" userId="dd7b0dd6-7f91-4ded-8476-0723d8004cb7" providerId="ADAL" clId="{B21ED189-1FE1-4D83-956D-052B84386C0F}" dt="2023-10-15T21:27:15.943" v="4187" actId="478"/>
          <ac:picMkLst>
            <pc:docMk/>
            <pc:sldMk cId="674782011" sldId="312"/>
            <ac:picMk id="6" creationId="{157432AB-C1F1-FFC8-00AD-6073DE36864E}"/>
          </ac:picMkLst>
        </pc:picChg>
        <pc:cxnChg chg="mod">
          <ac:chgData name="Katherine Mesa" userId="dd7b0dd6-7f91-4ded-8476-0723d8004cb7" providerId="ADAL" clId="{B21ED189-1FE1-4D83-956D-052B84386C0F}" dt="2023-10-12T15:21:32.990" v="2704" actId="14100"/>
          <ac:cxnSpMkLst>
            <pc:docMk/>
            <pc:sldMk cId="674782011" sldId="312"/>
            <ac:cxnSpMk id="11" creationId="{86986BB3-86CE-39E1-B0E0-CBD752A66B43}"/>
          </ac:cxnSpMkLst>
        </pc:cxnChg>
        <pc:cxnChg chg="mod">
          <ac:chgData name="Katherine Mesa" userId="dd7b0dd6-7f91-4ded-8476-0723d8004cb7" providerId="ADAL" clId="{B21ED189-1FE1-4D83-956D-052B84386C0F}" dt="2023-10-12T15:21:29.604" v="2703" actId="14100"/>
          <ac:cxnSpMkLst>
            <pc:docMk/>
            <pc:sldMk cId="674782011" sldId="312"/>
            <ac:cxnSpMk id="14" creationId="{F0B25B77-BACA-EB3A-CFDD-9EDAC8606430}"/>
          </ac:cxnSpMkLst>
        </pc:cxnChg>
        <pc:cxnChg chg="add del mod">
          <ac:chgData name="Katherine Mesa" userId="dd7b0dd6-7f91-4ded-8476-0723d8004cb7" providerId="ADAL" clId="{B21ED189-1FE1-4D83-956D-052B84386C0F}" dt="2023-10-12T15:20:20.299" v="2685" actId="478"/>
          <ac:cxnSpMkLst>
            <pc:docMk/>
            <pc:sldMk cId="674782011" sldId="312"/>
            <ac:cxnSpMk id="15" creationId="{A6D5337C-5274-B9AF-B663-1F53ECFEF483}"/>
          </ac:cxnSpMkLst>
        </pc:cxnChg>
        <pc:cxnChg chg="add del mod">
          <ac:chgData name="Katherine Mesa" userId="dd7b0dd6-7f91-4ded-8476-0723d8004cb7" providerId="ADAL" clId="{B21ED189-1FE1-4D83-956D-052B84386C0F}" dt="2023-10-12T15:20:31.701" v="2689" actId="11529"/>
          <ac:cxnSpMkLst>
            <pc:docMk/>
            <pc:sldMk cId="674782011" sldId="312"/>
            <ac:cxnSpMk id="17" creationId="{A104493B-5EC5-3B07-7D59-EFFF11893DA5}"/>
          </ac:cxnSpMkLst>
        </pc:cxnChg>
        <pc:cxnChg chg="add mod">
          <ac:chgData name="Katherine Mesa" userId="dd7b0dd6-7f91-4ded-8476-0723d8004cb7" providerId="ADAL" clId="{B21ED189-1FE1-4D83-956D-052B84386C0F}" dt="2023-10-12T15:20:57.868" v="2694" actId="14100"/>
          <ac:cxnSpMkLst>
            <pc:docMk/>
            <pc:sldMk cId="674782011" sldId="312"/>
            <ac:cxnSpMk id="20" creationId="{65DE48AD-5C93-7F93-5C3F-B35F4B402D9F}"/>
          </ac:cxnSpMkLst>
        </pc:cxnChg>
        <pc:cxnChg chg="add del mod">
          <ac:chgData name="Katherine Mesa" userId="dd7b0dd6-7f91-4ded-8476-0723d8004cb7" providerId="ADAL" clId="{B21ED189-1FE1-4D83-956D-052B84386C0F}" dt="2023-10-12T15:21:07.131" v="2698" actId="11529"/>
          <ac:cxnSpMkLst>
            <pc:docMk/>
            <pc:sldMk cId="674782011" sldId="312"/>
            <ac:cxnSpMk id="23" creationId="{47109669-B28A-81E5-AE96-4E2FB3491EF2}"/>
          </ac:cxnSpMkLst>
        </pc:cxnChg>
        <pc:cxnChg chg="add del mod">
          <ac:chgData name="Katherine Mesa" userId="dd7b0dd6-7f91-4ded-8476-0723d8004cb7" providerId="ADAL" clId="{B21ED189-1FE1-4D83-956D-052B84386C0F}" dt="2023-10-12T15:21:12.435" v="2700" actId="11529"/>
          <ac:cxnSpMkLst>
            <pc:docMk/>
            <pc:sldMk cId="674782011" sldId="312"/>
            <ac:cxnSpMk id="26" creationId="{6C062913-655A-9685-5026-474CC3FDA4B3}"/>
          </ac:cxnSpMkLst>
        </pc:cxnChg>
        <pc:cxnChg chg="add">
          <ac:chgData name="Katherine Mesa" userId="dd7b0dd6-7f91-4ded-8476-0723d8004cb7" providerId="ADAL" clId="{B21ED189-1FE1-4D83-956D-052B84386C0F}" dt="2023-10-12T15:21:16.501" v="2701" actId="11529"/>
          <ac:cxnSpMkLst>
            <pc:docMk/>
            <pc:sldMk cId="674782011" sldId="312"/>
            <ac:cxnSpMk id="28" creationId="{F2DF28D5-C80A-FF0C-045D-A3E011732C15}"/>
          </ac:cxnSpMkLst>
        </pc:cxnChg>
        <pc:cxnChg chg="add">
          <ac:chgData name="Katherine Mesa" userId="dd7b0dd6-7f91-4ded-8476-0723d8004cb7" providerId="ADAL" clId="{B21ED189-1FE1-4D83-956D-052B84386C0F}" dt="2023-10-12T15:21:23.068" v="2702" actId="11529"/>
          <ac:cxnSpMkLst>
            <pc:docMk/>
            <pc:sldMk cId="674782011" sldId="312"/>
            <ac:cxnSpMk id="30" creationId="{B35A4ABC-7693-287E-CD69-9CB9BF0EDA9B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2986221907" sldId="312"/>
        </pc:sldMkLst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499356975" sldId="313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2197234835" sldId="313"/>
        </pc:sldMkLst>
        <pc:spChg chg="mod">
          <ac:chgData name="Katherine Mesa" userId="dd7b0dd6-7f91-4ded-8476-0723d8004cb7" providerId="ADAL" clId="{B21ED189-1FE1-4D83-956D-052B84386C0F}" dt="2023-10-12T15:23:57.799" v="2724" actId="108"/>
          <ac:spMkLst>
            <pc:docMk/>
            <pc:sldMk cId="2197234835" sldId="313"/>
            <ac:spMk id="5" creationId="{46F6D8AF-79C8-32E4-23C1-99B79466820B}"/>
          </ac:spMkLst>
        </pc:spChg>
        <pc:spChg chg="add mod">
          <ac:chgData name="Katherine Mesa" userId="dd7b0dd6-7f91-4ded-8476-0723d8004cb7" providerId="ADAL" clId="{B21ED189-1FE1-4D83-956D-052B84386C0F}" dt="2023-10-12T20:36:53.890" v="4050"/>
          <ac:spMkLst>
            <pc:docMk/>
            <pc:sldMk cId="2197234835" sldId="313"/>
            <ac:spMk id="7" creationId="{B5F362BB-A8C3-4DBD-E36E-CEB7E7460379}"/>
          </ac:spMkLst>
        </pc:spChg>
        <pc:spChg chg="mod">
          <ac:chgData name="Katherine Mesa" userId="dd7b0dd6-7f91-4ded-8476-0723d8004cb7" providerId="ADAL" clId="{B21ED189-1FE1-4D83-956D-052B84386C0F}" dt="2023-10-12T15:24:33.054" v="2729" actId="108"/>
          <ac:spMkLst>
            <pc:docMk/>
            <pc:sldMk cId="2197234835" sldId="313"/>
            <ac:spMk id="9" creationId="{F486CEBE-F6C3-C919-EAB9-645D639C4821}"/>
          </ac:spMkLst>
        </pc:spChg>
        <pc:spChg chg="mod">
          <ac:chgData name="Katherine Mesa" userId="dd7b0dd6-7f91-4ded-8476-0723d8004cb7" providerId="ADAL" clId="{B21ED189-1FE1-4D83-956D-052B84386C0F}" dt="2023-10-12T15:24:55.520" v="2732" actId="207"/>
          <ac:spMkLst>
            <pc:docMk/>
            <pc:sldMk cId="2197234835" sldId="313"/>
            <ac:spMk id="10" creationId="{34D3D8C8-D927-D779-E3B7-E3E9F353E3C0}"/>
          </ac:spMkLst>
        </pc:spChg>
        <pc:spChg chg="add mod">
          <ac:chgData name="Katherine Mesa" userId="dd7b0dd6-7f91-4ded-8476-0723d8004cb7" providerId="ADAL" clId="{B21ED189-1FE1-4D83-956D-052B84386C0F}" dt="2023-10-12T15:29:36.322" v="2949" actId="255"/>
          <ac:spMkLst>
            <pc:docMk/>
            <pc:sldMk cId="2197234835" sldId="313"/>
            <ac:spMk id="12" creationId="{154A2019-8F71-C471-1BC9-D7048204558E}"/>
          </ac:spMkLst>
        </pc:spChg>
        <pc:spChg chg="add mod">
          <ac:chgData name="Katherine Mesa" userId="dd7b0dd6-7f91-4ded-8476-0723d8004cb7" providerId="ADAL" clId="{B21ED189-1FE1-4D83-956D-052B84386C0F}" dt="2023-10-12T15:29:47.783" v="2950" actId="255"/>
          <ac:spMkLst>
            <pc:docMk/>
            <pc:sldMk cId="2197234835" sldId="313"/>
            <ac:spMk id="13" creationId="{F892F63B-1464-17C2-39BF-B37D50332BE1}"/>
          </ac:spMkLst>
        </pc:spChg>
        <pc:spChg chg="add mod">
          <ac:chgData name="Katherine Mesa" userId="dd7b0dd6-7f91-4ded-8476-0723d8004cb7" providerId="ADAL" clId="{B21ED189-1FE1-4D83-956D-052B84386C0F}" dt="2023-10-12T15:29:53.055" v="2951" actId="255"/>
          <ac:spMkLst>
            <pc:docMk/>
            <pc:sldMk cId="2197234835" sldId="313"/>
            <ac:spMk id="15" creationId="{4B87EC78-02B6-2BBA-F377-3944CBD6988A}"/>
          </ac:spMkLst>
        </pc:spChg>
        <pc:spChg chg="add mod">
          <ac:chgData name="Katherine Mesa" userId="dd7b0dd6-7f91-4ded-8476-0723d8004cb7" providerId="ADAL" clId="{B21ED189-1FE1-4D83-956D-052B84386C0F}" dt="2023-10-12T15:34:58.109" v="3123" actId="20577"/>
          <ac:spMkLst>
            <pc:docMk/>
            <pc:sldMk cId="2197234835" sldId="313"/>
            <ac:spMk id="16" creationId="{294C11B7-2CE8-06DC-11D0-97F8655E02B4}"/>
          </ac:spMkLst>
        </pc:spChg>
        <pc:picChg chg="add del mod">
          <ac:chgData name="Katherine Mesa" userId="dd7b0dd6-7f91-4ded-8476-0723d8004cb7" providerId="ADAL" clId="{B21ED189-1FE1-4D83-956D-052B84386C0F}" dt="2023-10-15T21:27:20.206" v="4189" actId="478"/>
          <ac:picMkLst>
            <pc:docMk/>
            <pc:sldMk cId="2197234835" sldId="313"/>
            <ac:picMk id="6" creationId="{00B3C7C9-4BE8-DBA5-E386-48EC223C5F4F}"/>
          </ac:picMkLst>
        </pc:picChg>
        <pc:picChg chg="add del">
          <ac:chgData name="Katherine Mesa" userId="dd7b0dd6-7f91-4ded-8476-0723d8004cb7" providerId="ADAL" clId="{B21ED189-1FE1-4D83-956D-052B84386C0F}" dt="2023-10-12T15:26:48.662" v="2738" actId="478"/>
          <ac:picMkLst>
            <pc:docMk/>
            <pc:sldMk cId="2197234835" sldId="313"/>
            <ac:picMk id="8" creationId="{3F6F5D9A-ADEA-2EEF-278F-5D3A8C7A10E7}"/>
          </ac:picMkLst>
        </pc:picChg>
        <pc:cxnChg chg="mod">
          <ac:chgData name="Katherine Mesa" userId="dd7b0dd6-7f91-4ded-8476-0723d8004cb7" providerId="ADAL" clId="{B21ED189-1FE1-4D83-956D-052B84386C0F}" dt="2023-10-12T15:24:39.229" v="2731" actId="14100"/>
          <ac:cxnSpMkLst>
            <pc:docMk/>
            <pc:sldMk cId="2197234835" sldId="313"/>
            <ac:cxnSpMk id="11" creationId="{86986BB3-86CE-39E1-B0E0-CBD752A66B43}"/>
          </ac:cxnSpMkLst>
        </pc:cxnChg>
        <pc:cxnChg chg="mod">
          <ac:chgData name="Katherine Mesa" userId="dd7b0dd6-7f91-4ded-8476-0723d8004cb7" providerId="ADAL" clId="{B21ED189-1FE1-4D83-956D-052B84386C0F}" dt="2023-10-12T15:24:36.387" v="2730" actId="14100"/>
          <ac:cxnSpMkLst>
            <pc:docMk/>
            <pc:sldMk cId="2197234835" sldId="313"/>
            <ac:cxnSpMk id="14" creationId="{F0B25B77-BACA-EB3A-CFDD-9EDAC8606430}"/>
          </ac:cxnSpMkLst>
        </pc:cxnChg>
        <pc:cxnChg chg="add mod">
          <ac:chgData name="Katherine Mesa" userId="dd7b0dd6-7f91-4ded-8476-0723d8004cb7" providerId="ADAL" clId="{B21ED189-1FE1-4D83-956D-052B84386C0F}" dt="2023-10-12T15:30:41.791" v="2978" actId="14100"/>
          <ac:cxnSpMkLst>
            <pc:docMk/>
            <pc:sldMk cId="2197234835" sldId="313"/>
            <ac:cxnSpMk id="18" creationId="{8653100C-061E-3568-CA64-C82411656322}"/>
          </ac:cxnSpMkLst>
        </pc:cxnChg>
        <pc:cxnChg chg="add">
          <ac:chgData name="Katherine Mesa" userId="dd7b0dd6-7f91-4ded-8476-0723d8004cb7" providerId="ADAL" clId="{B21ED189-1FE1-4D83-956D-052B84386C0F}" dt="2023-10-12T15:30:45.783" v="2979" actId="11529"/>
          <ac:cxnSpMkLst>
            <pc:docMk/>
            <pc:sldMk cId="2197234835" sldId="313"/>
            <ac:cxnSpMk id="22" creationId="{4D8E8BFA-864F-1461-F093-5806EFFADD0D}"/>
          </ac:cxnSpMkLst>
        </pc:cxnChg>
        <pc:cxnChg chg="add mod">
          <ac:chgData name="Katherine Mesa" userId="dd7b0dd6-7f91-4ded-8476-0723d8004cb7" providerId="ADAL" clId="{B21ED189-1FE1-4D83-956D-052B84386C0F}" dt="2023-10-12T15:31:01.468" v="2981" actId="14100"/>
          <ac:cxnSpMkLst>
            <pc:docMk/>
            <pc:sldMk cId="2197234835" sldId="313"/>
            <ac:cxnSpMk id="24" creationId="{20FE844E-18EC-F7A4-44AF-D682E61D7468}"/>
          </ac:cxnSpMkLst>
        </pc:cxnChg>
        <pc:cxnChg chg="add">
          <ac:chgData name="Katherine Mesa" userId="dd7b0dd6-7f91-4ded-8476-0723d8004cb7" providerId="ADAL" clId="{B21ED189-1FE1-4D83-956D-052B84386C0F}" dt="2023-10-12T15:31:06.370" v="2982" actId="11529"/>
          <ac:cxnSpMkLst>
            <pc:docMk/>
            <pc:sldMk cId="2197234835" sldId="313"/>
            <ac:cxnSpMk id="27" creationId="{E05386A9-1DA4-31A7-FE13-461F27365DB4}"/>
          </ac:cxnSpMkLst>
        </pc:cxnChg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1004279676" sldId="314"/>
        </pc:sldMkLst>
        <pc:spChg chg="mod">
          <ac:chgData name="Katherine Mesa" userId="dd7b0dd6-7f91-4ded-8476-0723d8004cb7" providerId="ADAL" clId="{B21ED189-1FE1-4D83-956D-052B84386C0F}" dt="2023-10-12T19:38:04.238" v="3694" actId="20577"/>
          <ac:spMkLst>
            <pc:docMk/>
            <pc:sldMk cId="1004279676" sldId="314"/>
            <ac:spMk id="5" creationId="{46F6D8AF-79C8-32E4-23C1-99B79466820B}"/>
          </ac:spMkLst>
        </pc:spChg>
        <pc:spChg chg="mod">
          <ac:chgData name="Katherine Mesa" userId="dd7b0dd6-7f91-4ded-8476-0723d8004cb7" providerId="ADAL" clId="{B21ED189-1FE1-4D83-956D-052B84386C0F}" dt="2023-10-12T15:13:01.287" v="2536" actId="208"/>
          <ac:spMkLst>
            <pc:docMk/>
            <pc:sldMk cId="1004279676" sldId="314"/>
            <ac:spMk id="9" creationId="{F486CEBE-F6C3-C919-EAB9-645D639C4821}"/>
          </ac:spMkLst>
        </pc:spChg>
        <pc:spChg chg="add mod">
          <ac:chgData name="Katherine Mesa" userId="dd7b0dd6-7f91-4ded-8476-0723d8004cb7" providerId="ADAL" clId="{B21ED189-1FE1-4D83-956D-052B84386C0F}" dt="2023-10-12T20:36:49.773" v="4047"/>
          <ac:spMkLst>
            <pc:docMk/>
            <pc:sldMk cId="1004279676" sldId="314"/>
            <ac:spMk id="12" creationId="{42789BA3-7009-8508-6740-5AD434786787}"/>
          </ac:spMkLst>
        </pc:spChg>
        <pc:picChg chg="add del mod">
          <ac:chgData name="Katherine Mesa" userId="dd7b0dd6-7f91-4ded-8476-0723d8004cb7" providerId="ADAL" clId="{B21ED189-1FE1-4D83-956D-052B84386C0F}" dt="2023-10-15T21:27:13.375" v="4186" actId="478"/>
          <ac:picMkLst>
            <pc:docMk/>
            <pc:sldMk cId="1004279676" sldId="314"/>
            <ac:picMk id="11" creationId="{E546CDD1-0537-EE39-056E-CB35DE0F71E2}"/>
          </ac:picMkLst>
        </pc:picChg>
        <pc:cxnChg chg="mod">
          <ac:chgData name="Katherine Mesa" userId="dd7b0dd6-7f91-4ded-8476-0723d8004cb7" providerId="ADAL" clId="{B21ED189-1FE1-4D83-956D-052B84386C0F}" dt="2023-10-12T15:12:53.198" v="2534" actId="1076"/>
          <ac:cxnSpMkLst>
            <pc:docMk/>
            <pc:sldMk cId="1004279676" sldId="314"/>
            <ac:cxnSpMk id="8" creationId="{19F42A9A-729A-FB47-4E11-83756EADA886}"/>
          </ac:cxnSpMkLst>
        </pc:cxnChg>
        <pc:cxnChg chg="mod">
          <ac:chgData name="Katherine Mesa" userId="dd7b0dd6-7f91-4ded-8476-0723d8004cb7" providerId="ADAL" clId="{B21ED189-1FE1-4D83-956D-052B84386C0F}" dt="2023-10-12T19:37:28.491" v="3675" actId="14100"/>
          <ac:cxnSpMkLst>
            <pc:docMk/>
            <pc:sldMk cId="1004279676" sldId="314"/>
            <ac:cxnSpMk id="16" creationId="{A6B6F620-186E-6AE6-6C23-C0D115C07AAF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1639218280" sldId="314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296512741" sldId="315"/>
        </pc:sldMkLst>
        <pc:spChg chg="mod">
          <ac:chgData name="Katherine Mesa" userId="dd7b0dd6-7f91-4ded-8476-0723d8004cb7" providerId="ADAL" clId="{B21ED189-1FE1-4D83-956D-052B84386C0F}" dt="2023-10-12T19:37:57.948" v="3682" actId="20577"/>
          <ac:spMkLst>
            <pc:docMk/>
            <pc:sldMk cId="296512741" sldId="315"/>
            <ac:spMk id="5" creationId="{46F6D8AF-79C8-32E4-23C1-99B79466820B}"/>
          </ac:spMkLst>
        </pc:spChg>
        <pc:spChg chg="mod">
          <ac:chgData name="Katherine Mesa" userId="dd7b0dd6-7f91-4ded-8476-0723d8004cb7" providerId="ADAL" clId="{B21ED189-1FE1-4D83-956D-052B84386C0F}" dt="2023-10-12T15:12:50.524" v="2533" actId="1582"/>
          <ac:spMkLst>
            <pc:docMk/>
            <pc:sldMk cId="296512741" sldId="315"/>
            <ac:spMk id="6" creationId="{D3D2792E-D557-1C33-0C87-80B5019D546A}"/>
          </ac:spMkLst>
        </pc:spChg>
        <pc:spChg chg="add mod">
          <ac:chgData name="Katherine Mesa" userId="dd7b0dd6-7f91-4ded-8476-0723d8004cb7" providerId="ADAL" clId="{B21ED189-1FE1-4D83-956D-052B84386C0F}" dt="2023-10-12T20:36:46.969" v="4045"/>
          <ac:spMkLst>
            <pc:docMk/>
            <pc:sldMk cId="296512741" sldId="315"/>
            <ac:spMk id="12" creationId="{4A4DFBB1-3217-31CE-8D3A-2D08B0113AB0}"/>
          </ac:spMkLst>
        </pc:spChg>
        <pc:picChg chg="add del mod">
          <ac:chgData name="Katherine Mesa" userId="dd7b0dd6-7f91-4ded-8476-0723d8004cb7" providerId="ADAL" clId="{B21ED189-1FE1-4D83-956D-052B84386C0F}" dt="2023-10-15T21:27:08.114" v="4184" actId="478"/>
          <ac:picMkLst>
            <pc:docMk/>
            <pc:sldMk cId="296512741" sldId="315"/>
            <ac:picMk id="11" creationId="{2B72F377-EE53-8733-DFE3-C18541A6C471}"/>
          </ac:picMkLst>
        </pc:picChg>
        <pc:cxnChg chg="mod">
          <ac:chgData name="Katherine Mesa" userId="dd7b0dd6-7f91-4ded-8476-0723d8004cb7" providerId="ADAL" clId="{B21ED189-1FE1-4D83-956D-052B84386C0F}" dt="2023-10-12T19:37:20.741" v="3674" actId="14100"/>
          <ac:cxnSpMkLst>
            <pc:docMk/>
            <pc:sldMk cId="296512741" sldId="315"/>
            <ac:cxnSpMk id="16" creationId="{A6B6F620-186E-6AE6-6C23-C0D115C07AAF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1310498355" sldId="315"/>
        </pc:sldMkLst>
      </pc:sldChg>
      <pc:sldChg chg="addSp delSp modSp add del mod modTransition">
        <pc:chgData name="Katherine Mesa" userId="dd7b0dd6-7f91-4ded-8476-0723d8004cb7" providerId="ADAL" clId="{B21ED189-1FE1-4D83-956D-052B84386C0F}" dt="2023-10-16T21:09:36.716" v="6702" actId="2696"/>
        <pc:sldMkLst>
          <pc:docMk/>
          <pc:sldMk cId="767353291" sldId="316"/>
        </pc:sldMkLst>
        <pc:spChg chg="mod">
          <ac:chgData name="Katherine Mesa" userId="dd7b0dd6-7f91-4ded-8476-0723d8004cb7" providerId="ADAL" clId="{B21ED189-1FE1-4D83-956D-052B84386C0F}" dt="2023-10-12T19:38:11.847" v="3700" actId="20577"/>
          <ac:spMkLst>
            <pc:docMk/>
            <pc:sldMk cId="767353291" sldId="316"/>
            <ac:spMk id="5" creationId="{46F6D8AF-79C8-32E4-23C1-99B79466820B}"/>
          </ac:spMkLst>
        </pc:spChg>
        <pc:spChg chg="mod">
          <ac:chgData name="Katherine Mesa" userId="dd7b0dd6-7f91-4ded-8476-0723d8004cb7" providerId="ADAL" clId="{B21ED189-1FE1-4D83-956D-052B84386C0F}" dt="2023-10-12T15:13:25.563" v="2539" actId="2085"/>
          <ac:spMkLst>
            <pc:docMk/>
            <pc:sldMk cId="767353291" sldId="316"/>
            <ac:spMk id="9" creationId="{F486CEBE-F6C3-C919-EAB9-645D639C4821}"/>
          </ac:spMkLst>
        </pc:spChg>
        <pc:spChg chg="mod">
          <ac:chgData name="Katherine Mesa" userId="dd7b0dd6-7f91-4ded-8476-0723d8004cb7" providerId="ADAL" clId="{B21ED189-1FE1-4D83-956D-052B84386C0F}" dt="2023-10-12T15:13:33.853" v="2541" actId="1582"/>
          <ac:spMkLst>
            <pc:docMk/>
            <pc:sldMk cId="767353291" sldId="316"/>
            <ac:spMk id="10" creationId="{34D3D8C8-D927-D779-E3B7-E3E9F353E3C0}"/>
          </ac:spMkLst>
        </pc:spChg>
        <pc:spChg chg="add mod">
          <ac:chgData name="Katherine Mesa" userId="dd7b0dd6-7f91-4ded-8476-0723d8004cb7" providerId="ADAL" clId="{B21ED189-1FE1-4D83-956D-052B84386C0F}" dt="2023-10-12T20:36:52.537" v="4049"/>
          <ac:spMkLst>
            <pc:docMk/>
            <pc:sldMk cId="767353291" sldId="316"/>
            <ac:spMk id="12" creationId="{E8C50938-C7EB-1C02-0EE5-8FE1BE41A3F3}"/>
          </ac:spMkLst>
        </pc:spChg>
        <pc:picChg chg="add del mod">
          <ac:chgData name="Katherine Mesa" userId="dd7b0dd6-7f91-4ded-8476-0723d8004cb7" providerId="ADAL" clId="{B21ED189-1FE1-4D83-956D-052B84386C0F}" dt="2023-10-15T21:27:18.037" v="4188" actId="478"/>
          <ac:picMkLst>
            <pc:docMk/>
            <pc:sldMk cId="767353291" sldId="316"/>
            <ac:picMk id="11" creationId="{B878F846-AB2F-B84B-1026-F4A5B720039C}"/>
          </ac:picMkLst>
        </pc:picChg>
        <pc:cxnChg chg="mod">
          <ac:chgData name="Katherine Mesa" userId="dd7b0dd6-7f91-4ded-8476-0723d8004cb7" providerId="ADAL" clId="{B21ED189-1FE1-4D83-956D-052B84386C0F}" dt="2023-10-12T19:37:33.485" v="3676" actId="14100"/>
          <ac:cxnSpMkLst>
            <pc:docMk/>
            <pc:sldMk cId="767353291" sldId="316"/>
            <ac:cxnSpMk id="16" creationId="{A6B6F620-186E-6AE6-6C23-C0D115C07AAF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44.937" v="6704" actId="729"/>
        <pc:sldMkLst>
          <pc:docMk/>
          <pc:sldMk cId="1568222923" sldId="316"/>
        </pc:sldMkLst>
      </pc:sldChg>
      <pc:sldChg chg="addSp delSp modSp add mod ord modShow modNotesTx">
        <pc:chgData name="Katherine Mesa" userId="dd7b0dd6-7f91-4ded-8476-0723d8004cb7" providerId="ADAL" clId="{B21ED189-1FE1-4D83-956D-052B84386C0F}" dt="2023-10-16T21:47:39.716" v="7121" actId="1076"/>
        <pc:sldMkLst>
          <pc:docMk/>
          <pc:sldMk cId="34578572" sldId="317"/>
        </pc:sldMkLst>
        <pc:spChg chg="add del mod">
          <ac:chgData name="Katherine Mesa" userId="dd7b0dd6-7f91-4ded-8476-0723d8004cb7" providerId="ADAL" clId="{B21ED189-1FE1-4D83-956D-052B84386C0F}" dt="2023-10-12T15:42:10.378" v="3252" actId="478"/>
          <ac:spMkLst>
            <pc:docMk/>
            <pc:sldMk cId="34578572" sldId="317"/>
            <ac:spMk id="2" creationId="{1F3DE869-8423-4D0A-84A3-FDB2531B4620}"/>
          </ac:spMkLst>
        </pc:spChg>
        <pc:spChg chg="add mod">
          <ac:chgData name="Katherine Mesa" userId="dd7b0dd6-7f91-4ded-8476-0723d8004cb7" providerId="ADAL" clId="{B21ED189-1FE1-4D83-956D-052B84386C0F}" dt="2023-10-16T19:48:30.797" v="6438" actId="1076"/>
          <ac:spMkLst>
            <pc:docMk/>
            <pc:sldMk cId="34578572" sldId="317"/>
            <ac:spMk id="2" creationId="{8D25C069-3135-C760-605C-ADACD06F14A7}"/>
          </ac:spMkLst>
        </pc:spChg>
        <pc:spChg chg="add mod">
          <ac:chgData name="Katherine Mesa" userId="dd7b0dd6-7f91-4ded-8476-0723d8004cb7" providerId="ADAL" clId="{B21ED189-1FE1-4D83-956D-052B84386C0F}" dt="2023-10-12T20:36:56.098" v="4051"/>
          <ac:spMkLst>
            <pc:docMk/>
            <pc:sldMk cId="34578572" sldId="317"/>
            <ac:spMk id="4" creationId="{DA60A0D7-5C01-1132-F473-6E79FB9FD2B8}"/>
          </ac:spMkLst>
        </pc:spChg>
        <pc:spChg chg="mod">
          <ac:chgData name="Katherine Mesa" userId="dd7b0dd6-7f91-4ded-8476-0723d8004cb7" providerId="ADAL" clId="{B21ED189-1FE1-4D83-956D-052B84386C0F}" dt="2023-10-15T22:34:58.733" v="5428" actId="1076"/>
          <ac:spMkLst>
            <pc:docMk/>
            <pc:sldMk cId="34578572" sldId="317"/>
            <ac:spMk id="5" creationId="{C7E91482-6119-D665-1B34-DC438710EBB5}"/>
          </ac:spMkLst>
        </pc:spChg>
        <pc:spChg chg="add mod">
          <ac:chgData name="Katherine Mesa" userId="dd7b0dd6-7f91-4ded-8476-0723d8004cb7" providerId="ADAL" clId="{B21ED189-1FE1-4D83-956D-052B84386C0F}" dt="2023-10-16T19:48:48.896" v="6494" actId="20577"/>
          <ac:spMkLst>
            <pc:docMk/>
            <pc:sldMk cId="34578572" sldId="317"/>
            <ac:spMk id="8" creationId="{0DC8EEF2-5609-3B0B-4C45-604962C02765}"/>
          </ac:spMkLst>
        </pc:spChg>
        <pc:spChg chg="add mod">
          <ac:chgData name="Katherine Mesa" userId="dd7b0dd6-7f91-4ded-8476-0723d8004cb7" providerId="ADAL" clId="{B21ED189-1FE1-4D83-956D-052B84386C0F}" dt="2023-10-16T19:49:16.440" v="6562" actId="1076"/>
          <ac:spMkLst>
            <pc:docMk/>
            <pc:sldMk cId="34578572" sldId="317"/>
            <ac:spMk id="10" creationId="{3D3735FF-A445-E9B9-B214-94E9C267A5D2}"/>
          </ac:spMkLst>
        </pc:spChg>
        <pc:spChg chg="add del mod">
          <ac:chgData name="Katherine Mesa" userId="dd7b0dd6-7f91-4ded-8476-0723d8004cb7" providerId="ADAL" clId="{B21ED189-1FE1-4D83-956D-052B84386C0F}" dt="2023-10-15T22:32:11.345" v="5291" actId="478"/>
          <ac:spMkLst>
            <pc:docMk/>
            <pc:sldMk cId="34578572" sldId="317"/>
            <ac:spMk id="10" creationId="{A85223D7-630A-B326-94EE-5C6EFA5C4A85}"/>
          </ac:spMkLst>
        </pc:spChg>
        <pc:spChg chg="add del mod">
          <ac:chgData name="Katherine Mesa" userId="dd7b0dd6-7f91-4ded-8476-0723d8004cb7" providerId="ADAL" clId="{B21ED189-1FE1-4D83-956D-052B84386C0F}" dt="2023-10-16T19:49:49.688" v="6623" actId="21"/>
          <ac:spMkLst>
            <pc:docMk/>
            <pc:sldMk cId="34578572" sldId="317"/>
            <ac:spMk id="11" creationId="{218CA768-2CA9-E262-97BD-19F6FD261AC1}"/>
          </ac:spMkLst>
        </pc:spChg>
        <pc:spChg chg="add del mod">
          <ac:chgData name="Katherine Mesa" userId="dd7b0dd6-7f91-4ded-8476-0723d8004cb7" providerId="ADAL" clId="{B21ED189-1FE1-4D83-956D-052B84386C0F}" dt="2023-10-15T22:30:45.765" v="5263" actId="478"/>
          <ac:spMkLst>
            <pc:docMk/>
            <pc:sldMk cId="34578572" sldId="317"/>
            <ac:spMk id="11" creationId="{26E637CE-21E1-2D62-D7AB-ACF1258A336B}"/>
          </ac:spMkLst>
        </pc:spChg>
        <pc:spChg chg="add del mod">
          <ac:chgData name="Katherine Mesa" userId="dd7b0dd6-7f91-4ded-8476-0723d8004cb7" providerId="ADAL" clId="{B21ED189-1FE1-4D83-956D-052B84386C0F}" dt="2023-10-15T22:33:35.252" v="5355" actId="478"/>
          <ac:spMkLst>
            <pc:docMk/>
            <pc:sldMk cId="34578572" sldId="317"/>
            <ac:spMk id="12" creationId="{B8AE3FEE-6E99-E477-9A58-D8958126F7F4}"/>
          </ac:spMkLst>
        </pc:spChg>
        <pc:spChg chg="add mod">
          <ac:chgData name="Katherine Mesa" userId="dd7b0dd6-7f91-4ded-8476-0723d8004cb7" providerId="ADAL" clId="{B21ED189-1FE1-4D83-956D-052B84386C0F}" dt="2023-10-16T19:50:01.028" v="6649" actId="20577"/>
          <ac:spMkLst>
            <pc:docMk/>
            <pc:sldMk cId="34578572" sldId="317"/>
            <ac:spMk id="12" creationId="{E7850C1C-2B6A-72BB-3E2D-04C85ABE5475}"/>
          </ac:spMkLst>
        </pc:spChg>
        <pc:spChg chg="add mod">
          <ac:chgData name="Katherine Mesa" userId="dd7b0dd6-7f91-4ded-8476-0723d8004cb7" providerId="ADAL" clId="{B21ED189-1FE1-4D83-956D-052B84386C0F}" dt="2023-10-16T19:50:13.241" v="6676" actId="20577"/>
          <ac:spMkLst>
            <pc:docMk/>
            <pc:sldMk cId="34578572" sldId="317"/>
            <ac:spMk id="13" creationId="{82B23B2B-F947-C780-7196-5EF98D1C8527}"/>
          </ac:spMkLst>
        </pc:spChg>
        <pc:spChg chg="add del mod">
          <ac:chgData name="Katherine Mesa" userId="dd7b0dd6-7f91-4ded-8476-0723d8004cb7" providerId="ADAL" clId="{B21ED189-1FE1-4D83-956D-052B84386C0F}" dt="2023-10-15T22:32:42.398" v="5314" actId="478"/>
          <ac:spMkLst>
            <pc:docMk/>
            <pc:sldMk cId="34578572" sldId="317"/>
            <ac:spMk id="13" creationId="{F4442A88-DAC2-E14B-6F2E-2EBA906985D3}"/>
          </ac:spMkLst>
        </pc:spChg>
        <pc:spChg chg="add mod">
          <ac:chgData name="Katherine Mesa" userId="dd7b0dd6-7f91-4ded-8476-0723d8004cb7" providerId="ADAL" clId="{B21ED189-1FE1-4D83-956D-052B84386C0F}" dt="2023-10-16T21:46:41.460" v="7079" actId="1076"/>
          <ac:spMkLst>
            <pc:docMk/>
            <pc:sldMk cId="34578572" sldId="317"/>
            <ac:spMk id="14" creationId="{14A04979-9A2D-9D4E-A221-3BCE56DF8730}"/>
          </ac:spMkLst>
        </pc:spChg>
        <pc:spChg chg="add del mod">
          <ac:chgData name="Katherine Mesa" userId="dd7b0dd6-7f91-4ded-8476-0723d8004cb7" providerId="ADAL" clId="{B21ED189-1FE1-4D83-956D-052B84386C0F}" dt="2023-10-15T22:33:32.364" v="5353" actId="478"/>
          <ac:spMkLst>
            <pc:docMk/>
            <pc:sldMk cId="34578572" sldId="317"/>
            <ac:spMk id="14" creationId="{D907E350-C75E-3534-D1D0-BF9A232347A3}"/>
          </ac:spMkLst>
        </pc:spChg>
        <pc:spChg chg="add mod">
          <ac:chgData name="Katherine Mesa" userId="dd7b0dd6-7f91-4ded-8476-0723d8004cb7" providerId="ADAL" clId="{B21ED189-1FE1-4D83-956D-052B84386C0F}" dt="2023-10-16T21:46:45.070" v="7081" actId="1076"/>
          <ac:spMkLst>
            <pc:docMk/>
            <pc:sldMk cId="34578572" sldId="317"/>
            <ac:spMk id="15" creationId="{56E7F0E9-CD38-26D4-24CC-E42DF3B77A84}"/>
          </ac:spMkLst>
        </pc:spChg>
        <pc:spChg chg="add del mod">
          <ac:chgData name="Katherine Mesa" userId="dd7b0dd6-7f91-4ded-8476-0723d8004cb7" providerId="ADAL" clId="{B21ED189-1FE1-4D83-956D-052B84386C0F}" dt="2023-10-15T22:33:46.736" v="5359" actId="478"/>
          <ac:spMkLst>
            <pc:docMk/>
            <pc:sldMk cId="34578572" sldId="317"/>
            <ac:spMk id="15" creationId="{B7BF9D49-0687-1F58-7DA5-DC8A21C67796}"/>
          </ac:spMkLst>
        </pc:spChg>
        <pc:spChg chg="add mod">
          <ac:chgData name="Katherine Mesa" userId="dd7b0dd6-7f91-4ded-8476-0723d8004cb7" providerId="ADAL" clId="{B21ED189-1FE1-4D83-956D-052B84386C0F}" dt="2023-10-16T21:46:49.613" v="7083" actId="1076"/>
          <ac:spMkLst>
            <pc:docMk/>
            <pc:sldMk cId="34578572" sldId="317"/>
            <ac:spMk id="16" creationId="{CB67CE79-1499-AA7E-8114-BE8BD8CAF7C7}"/>
          </ac:spMkLst>
        </pc:spChg>
        <pc:spChg chg="add mod">
          <ac:chgData name="Katherine Mesa" userId="dd7b0dd6-7f91-4ded-8476-0723d8004cb7" providerId="ADAL" clId="{B21ED189-1FE1-4D83-956D-052B84386C0F}" dt="2023-10-16T21:46:53.017" v="7085" actId="1076"/>
          <ac:spMkLst>
            <pc:docMk/>
            <pc:sldMk cId="34578572" sldId="317"/>
            <ac:spMk id="17" creationId="{6A109546-E4E8-85A4-9196-58DA30AC1607}"/>
          </ac:spMkLst>
        </pc:spChg>
        <pc:spChg chg="add mod">
          <ac:chgData name="Katherine Mesa" userId="dd7b0dd6-7f91-4ded-8476-0723d8004cb7" providerId="ADAL" clId="{B21ED189-1FE1-4D83-956D-052B84386C0F}" dt="2023-10-16T21:46:59.158" v="7087" actId="1076"/>
          <ac:spMkLst>
            <pc:docMk/>
            <pc:sldMk cId="34578572" sldId="317"/>
            <ac:spMk id="18" creationId="{3E8C0971-140A-BF52-18DD-1C665DA29582}"/>
          </ac:spMkLst>
        </pc:spChg>
        <pc:spChg chg="add mod">
          <ac:chgData name="Katherine Mesa" userId="dd7b0dd6-7f91-4ded-8476-0723d8004cb7" providerId="ADAL" clId="{B21ED189-1FE1-4D83-956D-052B84386C0F}" dt="2023-10-16T21:47:37.132" v="7120" actId="1076"/>
          <ac:spMkLst>
            <pc:docMk/>
            <pc:sldMk cId="34578572" sldId="317"/>
            <ac:spMk id="19" creationId="{01AA8D81-B209-D353-6472-1306A5AB82A5}"/>
          </ac:spMkLst>
        </pc:spChg>
        <pc:spChg chg="add mod">
          <ac:chgData name="Katherine Mesa" userId="dd7b0dd6-7f91-4ded-8476-0723d8004cb7" providerId="ADAL" clId="{B21ED189-1FE1-4D83-956D-052B84386C0F}" dt="2023-10-16T21:47:39.716" v="7121" actId="1076"/>
          <ac:spMkLst>
            <pc:docMk/>
            <pc:sldMk cId="34578572" sldId="317"/>
            <ac:spMk id="20" creationId="{1E3B75F4-2DF0-8F9F-2E54-F69CE7568BCA}"/>
          </ac:spMkLst>
        </pc:spChg>
        <pc:spChg chg="add del mod">
          <ac:chgData name="Katherine Mesa" userId="dd7b0dd6-7f91-4ded-8476-0723d8004cb7" providerId="ADAL" clId="{B21ED189-1FE1-4D83-956D-052B84386C0F}" dt="2023-10-12T15:48:11.245" v="3431"/>
          <ac:spMkLst>
            <pc:docMk/>
            <pc:sldMk cId="34578572" sldId="317"/>
            <ac:spMk id="31" creationId="{85E2A65A-F71C-BA0A-0EB8-6C7DCAE120A4}"/>
          </ac:spMkLst>
        </pc:spChg>
        <pc:spChg chg="add mod">
          <ac:chgData name="Katherine Mesa" userId="dd7b0dd6-7f91-4ded-8476-0723d8004cb7" providerId="ADAL" clId="{B21ED189-1FE1-4D83-956D-052B84386C0F}" dt="2023-10-15T22:34:28.242" v="5401" actId="1076"/>
          <ac:spMkLst>
            <pc:docMk/>
            <pc:sldMk cId="34578572" sldId="317"/>
            <ac:spMk id="44" creationId="{973D32E2-0AE6-54DD-4004-48F6AE984458}"/>
          </ac:spMkLst>
        </pc:spChg>
        <pc:spChg chg="add mod">
          <ac:chgData name="Katherine Mesa" userId="dd7b0dd6-7f91-4ded-8476-0723d8004cb7" providerId="ADAL" clId="{B21ED189-1FE1-4D83-956D-052B84386C0F}" dt="2023-10-15T22:32:52.074" v="5316" actId="1076"/>
          <ac:spMkLst>
            <pc:docMk/>
            <pc:sldMk cId="34578572" sldId="317"/>
            <ac:spMk id="46" creationId="{42E6AE7D-9763-5812-D945-EC8F63006AAF}"/>
          </ac:spMkLst>
        </pc:spChg>
        <pc:spChg chg="add mod">
          <ac:chgData name="Katherine Mesa" userId="dd7b0dd6-7f91-4ded-8476-0723d8004cb7" providerId="ADAL" clId="{B21ED189-1FE1-4D83-956D-052B84386C0F}" dt="2023-10-15T22:33:26.484" v="5350" actId="1076"/>
          <ac:spMkLst>
            <pc:docMk/>
            <pc:sldMk cId="34578572" sldId="317"/>
            <ac:spMk id="48" creationId="{95A0B305-16CB-6BCE-80F3-8367FD4C9F14}"/>
          </ac:spMkLst>
        </pc:spChg>
        <pc:spChg chg="add mod">
          <ac:chgData name="Katherine Mesa" userId="dd7b0dd6-7f91-4ded-8476-0723d8004cb7" providerId="ADAL" clId="{B21ED189-1FE1-4D83-956D-052B84386C0F}" dt="2023-10-15T22:34:12.715" v="5381" actId="20577"/>
          <ac:spMkLst>
            <pc:docMk/>
            <pc:sldMk cId="34578572" sldId="317"/>
            <ac:spMk id="52" creationId="{213FDBF4-9D23-2926-53DD-C4EA8F90103C}"/>
          </ac:spMkLst>
        </pc:spChg>
        <pc:spChg chg="add mod">
          <ac:chgData name="Katherine Mesa" userId="dd7b0dd6-7f91-4ded-8476-0723d8004cb7" providerId="ADAL" clId="{B21ED189-1FE1-4D83-956D-052B84386C0F}" dt="2023-10-15T22:34:33.197" v="5402" actId="1076"/>
          <ac:spMkLst>
            <pc:docMk/>
            <pc:sldMk cId="34578572" sldId="317"/>
            <ac:spMk id="53" creationId="{0CBCC74D-83A9-CD51-DC40-7BC369DE27E4}"/>
          </ac:spMkLst>
        </pc:spChg>
        <pc:spChg chg="add mod">
          <ac:chgData name="Katherine Mesa" userId="dd7b0dd6-7f91-4ded-8476-0723d8004cb7" providerId="ADAL" clId="{B21ED189-1FE1-4D83-956D-052B84386C0F}" dt="2023-10-15T22:34:48.351" v="5425" actId="20577"/>
          <ac:spMkLst>
            <pc:docMk/>
            <pc:sldMk cId="34578572" sldId="317"/>
            <ac:spMk id="54" creationId="{0455B319-4CF4-D475-2E23-1536F33480AC}"/>
          </ac:spMkLst>
        </pc:spChg>
        <pc:picChg chg="add del mod">
          <ac:chgData name="Katherine Mesa" userId="dd7b0dd6-7f91-4ded-8476-0723d8004cb7" providerId="ADAL" clId="{B21ED189-1FE1-4D83-956D-052B84386C0F}" dt="2023-10-15T21:27:26.195" v="4190" actId="478"/>
          <ac:picMkLst>
            <pc:docMk/>
            <pc:sldMk cId="34578572" sldId="317"/>
            <ac:picMk id="2" creationId="{A7BB4132-B94B-383D-E51A-26DDB46177E5}"/>
          </ac:picMkLst>
        </pc:picChg>
        <pc:picChg chg="add mod">
          <ac:chgData name="Katherine Mesa" userId="dd7b0dd6-7f91-4ded-8476-0723d8004cb7" providerId="ADAL" clId="{B21ED189-1FE1-4D83-956D-052B84386C0F}" dt="2023-10-15T22:29:59.065" v="5257" actId="1076"/>
          <ac:picMkLst>
            <pc:docMk/>
            <pc:sldMk cId="34578572" sldId="317"/>
            <ac:picMk id="9" creationId="{0470DB90-E7DA-2A9C-50E4-8A594E89247A}"/>
          </ac:picMkLst>
        </pc:picChg>
        <pc:picChg chg="add del mod">
          <ac:chgData name="Katherine Mesa" userId="dd7b0dd6-7f91-4ded-8476-0723d8004cb7" providerId="ADAL" clId="{B21ED189-1FE1-4D83-956D-052B84386C0F}" dt="2023-10-15T22:28:05.717" v="5241" actId="478"/>
          <ac:picMkLst>
            <pc:docMk/>
            <pc:sldMk cId="34578572" sldId="317"/>
            <ac:picMk id="18" creationId="{51D579AF-BDE8-975B-6E09-208B3BBB52A3}"/>
          </ac:picMkLst>
        </pc:picChg>
        <pc:picChg chg="add del mod">
          <ac:chgData name="Katherine Mesa" userId="dd7b0dd6-7f91-4ded-8476-0723d8004cb7" providerId="ADAL" clId="{B21ED189-1FE1-4D83-956D-052B84386C0F}" dt="2023-10-15T22:28:05.717" v="5241" actId="478"/>
          <ac:picMkLst>
            <pc:docMk/>
            <pc:sldMk cId="34578572" sldId="317"/>
            <ac:picMk id="21" creationId="{8E0B0B57-DC8C-30A7-A242-94C023D9A1F5}"/>
          </ac:picMkLst>
        </pc:picChg>
        <pc:picChg chg="add mod">
          <ac:chgData name="Katherine Mesa" userId="dd7b0dd6-7f91-4ded-8476-0723d8004cb7" providerId="ADAL" clId="{B21ED189-1FE1-4D83-956D-052B84386C0F}" dt="2023-10-15T22:30:02.177" v="5258" actId="1076"/>
          <ac:picMkLst>
            <pc:docMk/>
            <pc:sldMk cId="34578572" sldId="317"/>
            <ac:picMk id="24" creationId="{E55227A9-6682-7447-159E-BDC3A652DC89}"/>
          </ac:picMkLst>
        </pc:picChg>
        <pc:picChg chg="add mod">
          <ac:chgData name="Katherine Mesa" userId="dd7b0dd6-7f91-4ded-8476-0723d8004cb7" providerId="ADAL" clId="{B21ED189-1FE1-4D83-956D-052B84386C0F}" dt="2023-10-15T22:30:11.408" v="5260" actId="1076"/>
          <ac:picMkLst>
            <pc:docMk/>
            <pc:sldMk cId="34578572" sldId="317"/>
            <ac:picMk id="28" creationId="{B30DEF5D-0B7E-34F0-F10F-2CD7AC9C6FFF}"/>
          </ac:picMkLst>
        </pc:picChg>
        <pc:picChg chg="add mod">
          <ac:chgData name="Katherine Mesa" userId="dd7b0dd6-7f91-4ded-8476-0723d8004cb7" providerId="ADAL" clId="{B21ED189-1FE1-4D83-956D-052B84386C0F}" dt="2023-10-15T22:30:07.131" v="5259" actId="1076"/>
          <ac:picMkLst>
            <pc:docMk/>
            <pc:sldMk cId="34578572" sldId="317"/>
            <ac:picMk id="31" creationId="{70E54825-BD55-127F-C32F-B760EF6F2900}"/>
          </ac:picMkLst>
        </pc:picChg>
        <pc:picChg chg="add mod">
          <ac:chgData name="Katherine Mesa" userId="dd7b0dd6-7f91-4ded-8476-0723d8004cb7" providerId="ADAL" clId="{B21ED189-1FE1-4D83-956D-052B84386C0F}" dt="2023-10-15T22:29:17.320" v="5252" actId="1076"/>
          <ac:picMkLst>
            <pc:docMk/>
            <pc:sldMk cId="34578572" sldId="317"/>
            <ac:picMk id="33" creationId="{D657BFE0-92A7-15A9-90DB-BFD1378E176A}"/>
          </ac:picMkLst>
        </pc:picChg>
        <pc:picChg chg="add mod">
          <ac:chgData name="Katherine Mesa" userId="dd7b0dd6-7f91-4ded-8476-0723d8004cb7" providerId="ADAL" clId="{B21ED189-1FE1-4D83-956D-052B84386C0F}" dt="2023-10-15T22:29:42.740" v="5255" actId="1076"/>
          <ac:picMkLst>
            <pc:docMk/>
            <pc:sldMk cId="34578572" sldId="317"/>
            <ac:picMk id="35" creationId="{C525287C-6D39-B8E7-3BBF-404DCCE20A23}"/>
          </ac:picMkLst>
        </pc:picChg>
        <pc:cxnChg chg="add mod">
          <ac:chgData name="Katherine Mesa" userId="dd7b0dd6-7f91-4ded-8476-0723d8004cb7" providerId="ADAL" clId="{B21ED189-1FE1-4D83-956D-052B84386C0F}" dt="2023-10-15T22:30:18.067" v="5261" actId="14100"/>
          <ac:cxnSpMkLst>
            <pc:docMk/>
            <pc:sldMk cId="34578572" sldId="317"/>
            <ac:cxnSpMk id="7" creationId="{5B6251A0-EADD-A1DA-4F29-DAE9F185AB92}"/>
          </ac:cxnSpMkLst>
        </pc:cxnChg>
        <pc:cxnChg chg="add del mod">
          <ac:chgData name="Katherine Mesa" userId="dd7b0dd6-7f91-4ded-8476-0723d8004cb7" providerId="ADAL" clId="{B21ED189-1FE1-4D83-956D-052B84386C0F}" dt="2023-10-15T22:30:53.204" v="5265" actId="478"/>
          <ac:cxnSpMkLst>
            <pc:docMk/>
            <pc:sldMk cId="34578572" sldId="317"/>
            <ac:cxnSpMk id="17" creationId="{73FA6CA7-402C-6DDC-CEC8-B73939653312}"/>
          </ac:cxnSpMkLst>
        </pc:cxnChg>
        <pc:cxnChg chg="add del mod">
          <ac:chgData name="Katherine Mesa" userId="dd7b0dd6-7f91-4ded-8476-0723d8004cb7" providerId="ADAL" clId="{B21ED189-1FE1-4D83-956D-052B84386C0F}" dt="2023-10-15T22:32:43.504" v="5315" actId="478"/>
          <ac:cxnSpMkLst>
            <pc:docMk/>
            <pc:sldMk cId="34578572" sldId="317"/>
            <ac:cxnSpMk id="20" creationId="{22B2249D-B959-6873-2254-430C615AD755}"/>
          </ac:cxnSpMkLst>
        </pc:cxnChg>
        <pc:cxnChg chg="add del mod">
          <ac:chgData name="Katherine Mesa" userId="dd7b0dd6-7f91-4ded-8476-0723d8004cb7" providerId="ADAL" clId="{B21ED189-1FE1-4D83-956D-052B84386C0F}" dt="2023-10-15T22:33:33.721" v="5354" actId="478"/>
          <ac:cxnSpMkLst>
            <pc:docMk/>
            <pc:sldMk cId="34578572" sldId="317"/>
            <ac:cxnSpMk id="23" creationId="{DC8CDC14-F2E0-F0A6-D643-CA3DB4886075}"/>
          </ac:cxnSpMkLst>
        </pc:cxnChg>
        <pc:cxnChg chg="add del mod">
          <ac:chgData name="Katherine Mesa" userId="dd7b0dd6-7f91-4ded-8476-0723d8004cb7" providerId="ADAL" clId="{B21ED189-1FE1-4D83-956D-052B84386C0F}" dt="2023-10-15T22:32:12.654" v="5292" actId="478"/>
          <ac:cxnSpMkLst>
            <pc:docMk/>
            <pc:sldMk cId="34578572" sldId="317"/>
            <ac:cxnSpMk id="25" creationId="{DBF80ABF-D248-D610-A106-1FE827818C48}"/>
          </ac:cxnSpMkLst>
        </pc:cxnChg>
        <pc:cxnChg chg="add del mod">
          <ac:chgData name="Katherine Mesa" userId="dd7b0dd6-7f91-4ded-8476-0723d8004cb7" providerId="ADAL" clId="{B21ED189-1FE1-4D83-956D-052B84386C0F}" dt="2023-10-15T22:33:36.516" v="5356" actId="478"/>
          <ac:cxnSpMkLst>
            <pc:docMk/>
            <pc:sldMk cId="34578572" sldId="317"/>
            <ac:cxnSpMk id="27" creationId="{EAE177F2-3505-741A-7285-1280B446CEE9}"/>
          </ac:cxnSpMkLst>
        </pc:cxnChg>
        <pc:cxnChg chg="add del mod">
          <ac:chgData name="Katherine Mesa" userId="dd7b0dd6-7f91-4ded-8476-0723d8004cb7" providerId="ADAL" clId="{B21ED189-1FE1-4D83-956D-052B84386C0F}" dt="2023-10-15T22:33:47.905" v="5360" actId="478"/>
          <ac:cxnSpMkLst>
            <pc:docMk/>
            <pc:sldMk cId="34578572" sldId="317"/>
            <ac:cxnSpMk id="30" creationId="{CFC32D3D-5E22-9E21-C0F1-F445FBFEBF88}"/>
          </ac:cxnSpMkLst>
        </pc:cxnChg>
        <pc:cxnChg chg="add del">
          <ac:chgData name="Katherine Mesa" userId="dd7b0dd6-7f91-4ded-8476-0723d8004cb7" providerId="ADAL" clId="{B21ED189-1FE1-4D83-956D-052B84386C0F}" dt="2023-10-15T22:31:07.855" v="5267" actId="11529"/>
          <ac:cxnSpMkLst>
            <pc:docMk/>
            <pc:sldMk cId="34578572" sldId="317"/>
            <ac:cxnSpMk id="39" creationId="{257BFFD0-B514-8239-AC2C-BC02CFC68CBB}"/>
          </ac:cxnSpMkLst>
        </pc:cxnChg>
        <pc:cxnChg chg="add del">
          <ac:chgData name="Katherine Mesa" userId="dd7b0dd6-7f91-4ded-8476-0723d8004cb7" providerId="ADAL" clId="{B21ED189-1FE1-4D83-956D-052B84386C0F}" dt="2023-10-15T22:31:24.553" v="5269" actId="478"/>
          <ac:cxnSpMkLst>
            <pc:docMk/>
            <pc:sldMk cId="34578572" sldId="317"/>
            <ac:cxnSpMk id="41" creationId="{3E4ECA5A-7EAC-F896-3BDB-9E98244C656B}"/>
          </ac:cxnSpMkLst>
        </pc:cxnChg>
        <pc:cxnChg chg="add mod">
          <ac:chgData name="Katherine Mesa" userId="dd7b0dd6-7f91-4ded-8476-0723d8004cb7" providerId="ADAL" clId="{B21ED189-1FE1-4D83-956D-052B84386C0F}" dt="2023-10-15T22:31:35.542" v="5271" actId="208"/>
          <ac:cxnSpMkLst>
            <pc:docMk/>
            <pc:sldMk cId="34578572" sldId="317"/>
            <ac:cxnSpMk id="43" creationId="{B59B3D9D-90AB-6CBD-BF43-FB8F9DBC1E8D}"/>
          </ac:cxnSpMkLst>
        </pc:cxnChg>
        <pc:cxnChg chg="add mod">
          <ac:chgData name="Katherine Mesa" userId="dd7b0dd6-7f91-4ded-8476-0723d8004cb7" providerId="ADAL" clId="{B21ED189-1FE1-4D83-956D-052B84386C0F}" dt="2023-10-15T22:32:22.098" v="5294" actId="1076"/>
          <ac:cxnSpMkLst>
            <pc:docMk/>
            <pc:sldMk cId="34578572" sldId="317"/>
            <ac:cxnSpMk id="45" creationId="{604CCF00-DC65-156B-6693-C437C18D1A6E}"/>
          </ac:cxnSpMkLst>
        </pc:cxnChg>
        <pc:cxnChg chg="add mod">
          <ac:chgData name="Katherine Mesa" userId="dd7b0dd6-7f91-4ded-8476-0723d8004cb7" providerId="ADAL" clId="{B21ED189-1FE1-4D83-956D-052B84386C0F}" dt="2023-10-15T22:33:03.022" v="5318" actId="1076"/>
          <ac:cxnSpMkLst>
            <pc:docMk/>
            <pc:sldMk cId="34578572" sldId="317"/>
            <ac:cxnSpMk id="47" creationId="{8689AAEF-53B9-2FEC-99ED-C7EA731DEAF6}"/>
          </ac:cxnSpMkLst>
        </pc:cxnChg>
        <pc:cxnChg chg="add mod">
          <ac:chgData name="Katherine Mesa" userId="dd7b0dd6-7f91-4ded-8476-0723d8004cb7" providerId="ADAL" clId="{B21ED189-1FE1-4D83-956D-052B84386C0F}" dt="2023-10-15T22:33:44.677" v="5358" actId="1076"/>
          <ac:cxnSpMkLst>
            <pc:docMk/>
            <pc:sldMk cId="34578572" sldId="317"/>
            <ac:cxnSpMk id="49" creationId="{9703C95E-07EE-75AD-2273-3C9A707357F2}"/>
          </ac:cxnSpMkLst>
        </pc:cxnChg>
        <pc:cxnChg chg="add mod">
          <ac:chgData name="Katherine Mesa" userId="dd7b0dd6-7f91-4ded-8476-0723d8004cb7" providerId="ADAL" clId="{B21ED189-1FE1-4D83-956D-052B84386C0F}" dt="2023-10-15T22:33:53.720" v="5362" actId="1076"/>
          <ac:cxnSpMkLst>
            <pc:docMk/>
            <pc:sldMk cId="34578572" sldId="317"/>
            <ac:cxnSpMk id="50" creationId="{35BFC466-3B0B-16F8-23CC-BCE74EC1A0F2}"/>
          </ac:cxnSpMkLst>
        </pc:cxnChg>
        <pc:cxnChg chg="add mod">
          <ac:chgData name="Katherine Mesa" userId="dd7b0dd6-7f91-4ded-8476-0723d8004cb7" providerId="ADAL" clId="{B21ED189-1FE1-4D83-956D-052B84386C0F}" dt="2023-10-15T22:33:58.362" v="5364" actId="1076"/>
          <ac:cxnSpMkLst>
            <pc:docMk/>
            <pc:sldMk cId="34578572" sldId="317"/>
            <ac:cxnSpMk id="51" creationId="{F21E8B0B-A56D-9240-6EB0-D3BD298BA9CE}"/>
          </ac:cxnSpMkLst>
        </pc:cxnChg>
      </pc:sldChg>
      <pc:sldChg chg="addSp delSp modSp add mod">
        <pc:chgData name="Katherine Mesa" userId="dd7b0dd6-7f91-4ded-8476-0723d8004cb7" providerId="ADAL" clId="{B21ED189-1FE1-4D83-956D-052B84386C0F}" dt="2023-10-15T22:36:10.903" v="5438" actId="1076"/>
        <pc:sldMkLst>
          <pc:docMk/>
          <pc:sldMk cId="1217811055" sldId="318"/>
        </pc:sldMkLst>
        <pc:spChg chg="mod">
          <ac:chgData name="Katherine Mesa" userId="dd7b0dd6-7f91-4ded-8476-0723d8004cb7" providerId="ADAL" clId="{B21ED189-1FE1-4D83-956D-052B84386C0F}" dt="2023-10-15T22:36:03.497" v="5437" actId="1076"/>
          <ac:spMkLst>
            <pc:docMk/>
            <pc:sldMk cId="1217811055" sldId="318"/>
            <ac:spMk id="5" creationId="{C7E91482-6119-D665-1B34-DC438710EBB5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0" creationId="{A85223D7-630A-B326-94EE-5C6EFA5C4A85}"/>
          </ac:spMkLst>
        </pc:spChg>
        <pc:spChg chg="del">
          <ac:chgData name="Katherine Mesa" userId="dd7b0dd6-7f91-4ded-8476-0723d8004cb7" providerId="ADAL" clId="{B21ED189-1FE1-4D83-956D-052B84386C0F}" dt="2023-10-12T15:48:23.437" v="3435" actId="478"/>
          <ac:spMkLst>
            <pc:docMk/>
            <pc:sldMk cId="1217811055" sldId="318"/>
            <ac:spMk id="11" creationId="{26E637CE-21E1-2D62-D7AB-ACF1258A336B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2" creationId="{B8AE3FEE-6E99-E477-9A58-D8958126F7F4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3" creationId="{F4442A88-DAC2-E14B-6F2E-2EBA906985D3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4" creationId="{D907E350-C75E-3534-D1D0-BF9A232347A3}"/>
          </ac:spMkLst>
        </pc:spChg>
        <pc:spChg chg="del">
          <ac:chgData name="Katherine Mesa" userId="dd7b0dd6-7f91-4ded-8476-0723d8004cb7" providerId="ADAL" clId="{B21ED189-1FE1-4D83-956D-052B84386C0F}" dt="2023-10-12T15:48:20.797" v="3434" actId="478"/>
          <ac:spMkLst>
            <pc:docMk/>
            <pc:sldMk cId="1217811055" sldId="318"/>
            <ac:spMk id="15" creationId="{B7BF9D49-0687-1F58-7DA5-DC8A21C67796}"/>
          </ac:spMkLst>
        </pc:spChg>
        <pc:picChg chg="add del mod">
          <ac:chgData name="Katherine Mesa" userId="dd7b0dd6-7f91-4ded-8476-0723d8004cb7" providerId="ADAL" clId="{B21ED189-1FE1-4D83-956D-052B84386C0F}" dt="2023-10-15T21:27:28.678" v="4191" actId="478"/>
          <ac:picMkLst>
            <pc:docMk/>
            <pc:sldMk cId="1217811055" sldId="318"/>
            <ac:picMk id="2" creationId="{7D64F273-E8CE-A750-45BA-5F6E84FA43E8}"/>
          </ac:picMkLst>
        </pc:picChg>
        <pc:picChg chg="add mod ord">
          <ac:chgData name="Katherine Mesa" userId="dd7b0dd6-7f91-4ded-8476-0723d8004cb7" providerId="ADAL" clId="{B21ED189-1FE1-4D83-956D-052B84386C0F}" dt="2023-10-15T22:36:10.903" v="5438" actId="1076"/>
          <ac:picMkLst>
            <pc:docMk/>
            <pc:sldMk cId="1217811055" sldId="318"/>
            <ac:picMk id="7" creationId="{F38D2265-EA17-48A0-8BA0-724D59DFB0D7}"/>
          </ac:picMkLst>
        </pc:picChg>
        <pc:cxnChg chg="del">
          <ac:chgData name="Katherine Mesa" userId="dd7b0dd6-7f91-4ded-8476-0723d8004cb7" providerId="ADAL" clId="{B21ED189-1FE1-4D83-956D-052B84386C0F}" dt="2023-10-12T15:48:24.985" v="3436" actId="478"/>
          <ac:cxnSpMkLst>
            <pc:docMk/>
            <pc:sldMk cId="1217811055" sldId="318"/>
            <ac:cxnSpMk id="7" creationId="{5B6251A0-EADD-A1DA-4F29-DAE9F185AB92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17" creationId="{73FA6CA7-402C-6DDC-CEC8-B73939653312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20" creationId="{22B2249D-B959-6873-2254-430C615AD755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23" creationId="{DC8CDC14-F2E0-F0A6-D643-CA3DB4886075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25" creationId="{DBF80ABF-D248-D610-A106-1FE827818C48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27" creationId="{EAE177F2-3505-741A-7285-1280B446CEE9}"/>
          </ac:cxnSpMkLst>
        </pc:cxnChg>
        <pc:cxnChg chg="del mod">
          <ac:chgData name="Katherine Mesa" userId="dd7b0dd6-7f91-4ded-8476-0723d8004cb7" providerId="ADAL" clId="{B21ED189-1FE1-4D83-956D-052B84386C0F}" dt="2023-10-12T15:48:20.797" v="3434" actId="478"/>
          <ac:cxnSpMkLst>
            <pc:docMk/>
            <pc:sldMk cId="1217811055" sldId="318"/>
            <ac:cxnSpMk id="30" creationId="{CFC32D3D-5E22-9E21-C0F1-F445FBFEBF88}"/>
          </ac:cxnSpMkLst>
        </pc:cxnChg>
      </pc:sldChg>
      <pc:sldChg chg="add mod modShow">
        <pc:chgData name="Katherine Mesa" userId="dd7b0dd6-7f91-4ded-8476-0723d8004cb7" providerId="ADAL" clId="{B21ED189-1FE1-4D83-956D-052B84386C0F}" dt="2023-10-16T21:09:28.060" v="6701" actId="729"/>
        <pc:sldMkLst>
          <pc:docMk/>
          <pc:sldMk cId="2318281322" sldId="319"/>
        </pc:sldMkLst>
      </pc:sldChg>
      <pc:sldChg chg="addSp delSp modSp add del mod ord">
        <pc:chgData name="Katherine Mesa" userId="dd7b0dd6-7f91-4ded-8476-0723d8004cb7" providerId="ADAL" clId="{B21ED189-1FE1-4D83-956D-052B84386C0F}" dt="2023-10-16T21:09:17.745" v="6699" actId="2696"/>
        <pc:sldMkLst>
          <pc:docMk/>
          <pc:sldMk cId="3808629655" sldId="319"/>
        </pc:sldMkLst>
        <pc:spChg chg="mod">
          <ac:chgData name="Katherine Mesa" userId="dd7b0dd6-7f91-4ded-8476-0723d8004cb7" providerId="ADAL" clId="{B21ED189-1FE1-4D83-956D-052B84386C0F}" dt="2023-10-12T15:53:03.614" v="3516" actId="108"/>
          <ac:spMkLst>
            <pc:docMk/>
            <pc:sldMk cId="3808629655" sldId="319"/>
            <ac:spMk id="2" creationId="{3876EFF0-E5CA-942D-B0A6-8F01027093FC}"/>
          </ac:spMkLst>
        </pc:spChg>
        <pc:spChg chg="add mod">
          <ac:chgData name="Katherine Mesa" userId="dd7b0dd6-7f91-4ded-8476-0723d8004cb7" providerId="ADAL" clId="{B21ED189-1FE1-4D83-956D-052B84386C0F}" dt="2023-10-12T20:36:29.840" v="4038" actId="20577"/>
          <ac:spMkLst>
            <pc:docMk/>
            <pc:sldMk cId="3808629655" sldId="319"/>
            <ac:spMk id="6" creationId="{611A96CF-3936-45B8-310D-5F0B23463940}"/>
          </ac:spMkLst>
        </pc:spChg>
        <pc:spChg chg="mod">
          <ac:chgData name="Katherine Mesa" userId="dd7b0dd6-7f91-4ded-8476-0723d8004cb7" providerId="ADAL" clId="{B21ED189-1FE1-4D83-956D-052B84386C0F}" dt="2023-10-15T22:03:03.484" v="4638" actId="108"/>
          <ac:spMkLst>
            <pc:docMk/>
            <pc:sldMk cId="3808629655" sldId="319"/>
            <ac:spMk id="9" creationId="{B3C4D1C5-9304-00F0-17C4-89AEC0DE411D}"/>
          </ac:spMkLst>
        </pc:spChg>
        <pc:spChg chg="add del mod">
          <ac:chgData name="Katherine Mesa" userId="dd7b0dd6-7f91-4ded-8476-0723d8004cb7" providerId="ADAL" clId="{B21ED189-1FE1-4D83-956D-052B84386C0F}" dt="2023-10-15T21:42:34.505" v="4502"/>
          <ac:spMkLst>
            <pc:docMk/>
            <pc:sldMk cId="3808629655" sldId="319"/>
            <ac:spMk id="14" creationId="{2DBE3776-5B9F-AD02-AEE2-7426E886C781}"/>
          </ac:spMkLst>
        </pc:spChg>
        <pc:picChg chg="add del mod">
          <ac:chgData name="Katherine Mesa" userId="dd7b0dd6-7f91-4ded-8476-0723d8004cb7" providerId="ADAL" clId="{B21ED189-1FE1-4D83-956D-052B84386C0F}" dt="2023-10-15T21:26:41.953" v="4177" actId="478"/>
          <ac:picMkLst>
            <pc:docMk/>
            <pc:sldMk cId="3808629655" sldId="319"/>
            <ac:picMk id="4" creationId="{1964D3C6-AD8C-8B82-8125-EC3303D9C5C5}"/>
          </ac:picMkLst>
        </pc:picChg>
        <pc:picChg chg="add del">
          <ac:chgData name="Katherine Mesa" userId="dd7b0dd6-7f91-4ded-8476-0723d8004cb7" providerId="ADAL" clId="{B21ED189-1FE1-4D83-956D-052B84386C0F}" dt="2023-10-15T21:30:36.125" v="4205" actId="22"/>
          <ac:picMkLst>
            <pc:docMk/>
            <pc:sldMk cId="3808629655" sldId="319"/>
            <ac:picMk id="11" creationId="{55E91041-9606-6E24-2B6B-DF14CA94F07B}"/>
          </ac:picMkLst>
        </pc:picChg>
      </pc:sldChg>
      <pc:sldChg chg="addSp delSp modSp add del mod">
        <pc:chgData name="Katherine Mesa" userId="dd7b0dd6-7f91-4ded-8476-0723d8004cb7" providerId="ADAL" clId="{B21ED189-1FE1-4D83-956D-052B84386C0F}" dt="2023-10-12T20:48:45.843" v="4146" actId="2696"/>
        <pc:sldMkLst>
          <pc:docMk/>
          <pc:sldMk cId="42756791" sldId="320"/>
        </pc:sldMkLst>
        <pc:spChg chg="del">
          <ac:chgData name="Katherine Mesa" userId="dd7b0dd6-7f91-4ded-8476-0723d8004cb7" providerId="ADAL" clId="{B21ED189-1FE1-4D83-956D-052B84386C0F}" dt="2023-10-12T20:42:52.456" v="4081" actId="478"/>
          <ac:spMkLst>
            <pc:docMk/>
            <pc:sldMk cId="42756791" sldId="320"/>
            <ac:spMk id="5" creationId="{B2B35EDE-8D27-0190-1D4F-A42756507819}"/>
          </ac:spMkLst>
        </pc:spChg>
        <pc:spChg chg="add del mod">
          <ac:chgData name="Katherine Mesa" userId="dd7b0dd6-7f91-4ded-8476-0723d8004cb7" providerId="ADAL" clId="{B21ED189-1FE1-4D83-956D-052B84386C0F}" dt="2023-10-12T20:46:48.098" v="4130" actId="478"/>
          <ac:spMkLst>
            <pc:docMk/>
            <pc:sldMk cId="42756791" sldId="320"/>
            <ac:spMk id="7" creationId="{81541CF4-8CEE-0DD7-5DE2-2F7713B4BF89}"/>
          </ac:spMkLst>
        </pc:spChg>
        <pc:spChg chg="del">
          <ac:chgData name="Katherine Mesa" userId="dd7b0dd6-7f91-4ded-8476-0723d8004cb7" providerId="ADAL" clId="{B21ED189-1FE1-4D83-956D-052B84386C0F}" dt="2023-10-12T20:42:59.944" v="4087" actId="478"/>
          <ac:spMkLst>
            <pc:docMk/>
            <pc:sldMk cId="42756791" sldId="320"/>
            <ac:spMk id="8" creationId="{E123BF5F-3364-DDDB-7B2A-B5A00E3EEF3F}"/>
          </ac:spMkLst>
        </pc:spChg>
        <pc:spChg chg="add del mod">
          <ac:chgData name="Katherine Mesa" userId="dd7b0dd6-7f91-4ded-8476-0723d8004cb7" providerId="ADAL" clId="{B21ED189-1FE1-4D83-956D-052B84386C0F}" dt="2023-10-12T20:46:50.321" v="4132" actId="478"/>
          <ac:spMkLst>
            <pc:docMk/>
            <pc:sldMk cId="42756791" sldId="320"/>
            <ac:spMk id="9" creationId="{9A6C3A79-CCDC-CF04-A2F1-FBE1F48458C3}"/>
          </ac:spMkLst>
        </pc:spChg>
        <pc:spChg chg="del">
          <ac:chgData name="Katherine Mesa" userId="dd7b0dd6-7f91-4ded-8476-0723d8004cb7" providerId="ADAL" clId="{B21ED189-1FE1-4D83-956D-052B84386C0F}" dt="2023-10-12T20:42:58.229" v="4085" actId="478"/>
          <ac:spMkLst>
            <pc:docMk/>
            <pc:sldMk cId="42756791" sldId="320"/>
            <ac:spMk id="10" creationId="{690695A1-A36A-8541-43A9-76C9886A2162}"/>
          </ac:spMkLst>
        </pc:spChg>
        <pc:spChg chg="del">
          <ac:chgData name="Katherine Mesa" userId="dd7b0dd6-7f91-4ded-8476-0723d8004cb7" providerId="ADAL" clId="{B21ED189-1FE1-4D83-956D-052B84386C0F}" dt="2023-10-12T20:42:57.694" v="4084" actId="478"/>
          <ac:spMkLst>
            <pc:docMk/>
            <pc:sldMk cId="42756791" sldId="320"/>
            <ac:spMk id="12" creationId="{6B1859B9-C287-E0D1-FA66-81108F170F9A}"/>
          </ac:spMkLst>
        </pc:spChg>
        <pc:spChg chg="del">
          <ac:chgData name="Katherine Mesa" userId="dd7b0dd6-7f91-4ded-8476-0723d8004cb7" providerId="ADAL" clId="{B21ED189-1FE1-4D83-956D-052B84386C0F}" dt="2023-10-12T20:42:57.144" v="4083" actId="478"/>
          <ac:spMkLst>
            <pc:docMk/>
            <pc:sldMk cId="42756791" sldId="320"/>
            <ac:spMk id="13" creationId="{111DD238-DDE3-0A0E-AF70-FEC57FE0A5F2}"/>
          </ac:spMkLst>
        </pc:spChg>
        <pc:spChg chg="del">
          <ac:chgData name="Katherine Mesa" userId="dd7b0dd6-7f91-4ded-8476-0723d8004cb7" providerId="ADAL" clId="{B21ED189-1FE1-4D83-956D-052B84386C0F}" dt="2023-10-12T20:42:59.444" v="4086" actId="478"/>
          <ac:spMkLst>
            <pc:docMk/>
            <pc:sldMk cId="42756791" sldId="320"/>
            <ac:spMk id="16" creationId="{12A2F3E7-D484-3DC4-C87E-C9FB09C8E138}"/>
          </ac:spMkLst>
        </pc:spChg>
        <pc:spChg chg="del">
          <ac:chgData name="Katherine Mesa" userId="dd7b0dd6-7f91-4ded-8476-0723d8004cb7" providerId="ADAL" clId="{B21ED189-1FE1-4D83-956D-052B84386C0F}" dt="2023-10-12T20:42:56.059" v="4082" actId="478"/>
          <ac:spMkLst>
            <pc:docMk/>
            <pc:sldMk cId="42756791" sldId="320"/>
            <ac:spMk id="17" creationId="{E2B5258E-0CF8-7AB5-10CB-7931ABEECD0E}"/>
          </ac:spMkLst>
        </pc:spChg>
        <pc:spChg chg="del">
          <ac:chgData name="Katherine Mesa" userId="dd7b0dd6-7f91-4ded-8476-0723d8004cb7" providerId="ADAL" clId="{B21ED189-1FE1-4D83-956D-052B84386C0F}" dt="2023-10-12T20:43:00.557" v="4088" actId="478"/>
          <ac:spMkLst>
            <pc:docMk/>
            <pc:sldMk cId="42756791" sldId="320"/>
            <ac:spMk id="18" creationId="{E21BA396-4647-3D9A-9563-8D3DB816B02F}"/>
          </ac:spMkLst>
        </pc:spChg>
        <pc:spChg chg="add mod">
          <ac:chgData name="Katherine Mesa" userId="dd7b0dd6-7f91-4ded-8476-0723d8004cb7" providerId="ADAL" clId="{B21ED189-1FE1-4D83-956D-052B84386C0F}" dt="2023-10-12T20:47:42.003" v="4138" actId="1582"/>
          <ac:spMkLst>
            <pc:docMk/>
            <pc:sldMk cId="42756791" sldId="320"/>
            <ac:spMk id="22" creationId="{30BFF93F-2DD8-42E2-CACA-A957AAB4136E}"/>
          </ac:spMkLst>
        </pc:spChg>
        <pc:cxnChg chg="del mod">
          <ac:chgData name="Katherine Mesa" userId="dd7b0dd6-7f91-4ded-8476-0723d8004cb7" providerId="ADAL" clId="{B21ED189-1FE1-4D83-956D-052B84386C0F}" dt="2023-10-12T20:42:47.170" v="4080" actId="478"/>
          <ac:cxnSpMkLst>
            <pc:docMk/>
            <pc:sldMk cId="42756791" sldId="320"/>
            <ac:cxnSpMk id="15" creationId="{08A6BC22-B543-E54B-244E-92CE319CD7E0}"/>
          </ac:cxnSpMkLst>
        </pc:cxnChg>
        <pc:cxnChg chg="del">
          <ac:chgData name="Katherine Mesa" userId="dd7b0dd6-7f91-4ded-8476-0723d8004cb7" providerId="ADAL" clId="{B21ED189-1FE1-4D83-956D-052B84386C0F}" dt="2023-10-12T20:42:47.170" v="4080" actId="478"/>
          <ac:cxnSpMkLst>
            <pc:docMk/>
            <pc:sldMk cId="42756791" sldId="320"/>
            <ac:cxnSpMk id="19" creationId="{3830243A-A98E-5B6B-73C8-CB10005AE960}"/>
          </ac:cxnSpMkLst>
        </pc:cxnChg>
        <pc:cxnChg chg="add del mod">
          <ac:chgData name="Katherine Mesa" userId="dd7b0dd6-7f91-4ded-8476-0723d8004cb7" providerId="ADAL" clId="{B21ED189-1FE1-4D83-956D-052B84386C0F}" dt="2023-10-12T20:46:27.764" v="4128" actId="478"/>
          <ac:cxnSpMkLst>
            <pc:docMk/>
            <pc:sldMk cId="42756791" sldId="320"/>
            <ac:cxnSpMk id="20" creationId="{4A15DA06-4EB0-0983-6B2D-B0B6301BEB05}"/>
          </ac:cxnSpMkLst>
        </pc:cxnChg>
        <pc:cxnChg chg="add mod">
          <ac:chgData name="Katherine Mesa" userId="dd7b0dd6-7f91-4ded-8476-0723d8004cb7" providerId="ADAL" clId="{B21ED189-1FE1-4D83-956D-052B84386C0F}" dt="2023-10-12T20:48:13.544" v="4140" actId="208"/>
          <ac:cxnSpMkLst>
            <pc:docMk/>
            <pc:sldMk cId="42756791" sldId="320"/>
            <ac:cxnSpMk id="24" creationId="{B4945204-317B-87DC-6978-CE90EDB90635}"/>
          </ac:cxnSpMkLst>
        </pc:cxnChg>
        <pc:cxnChg chg="add mod">
          <ac:chgData name="Katherine Mesa" userId="dd7b0dd6-7f91-4ded-8476-0723d8004cb7" providerId="ADAL" clId="{B21ED189-1FE1-4D83-956D-052B84386C0F}" dt="2023-10-12T20:48:25.132" v="4142" actId="208"/>
          <ac:cxnSpMkLst>
            <pc:docMk/>
            <pc:sldMk cId="42756791" sldId="320"/>
            <ac:cxnSpMk id="26" creationId="{A2F29A09-27D8-9A7A-A952-F073AB344152}"/>
          </ac:cxnSpMkLst>
        </pc:cxnChg>
        <pc:cxnChg chg="add del mod">
          <ac:chgData name="Katherine Mesa" userId="dd7b0dd6-7f91-4ded-8476-0723d8004cb7" providerId="ADAL" clId="{B21ED189-1FE1-4D83-956D-052B84386C0F}" dt="2023-10-12T20:48:38.367" v="4145" actId="478"/>
          <ac:cxnSpMkLst>
            <pc:docMk/>
            <pc:sldMk cId="42756791" sldId="320"/>
            <ac:cxnSpMk id="28" creationId="{ED225486-A321-3E19-9272-FEE02333C009}"/>
          </ac:cxnSpMkLst>
        </pc:cxnChg>
      </pc:sldChg>
      <pc:sldChg chg="addSp delSp modSp add del mod delAnim">
        <pc:chgData name="Katherine Mesa" userId="dd7b0dd6-7f91-4ded-8476-0723d8004cb7" providerId="ADAL" clId="{B21ED189-1FE1-4D83-956D-052B84386C0F}" dt="2023-10-16T21:09:12.459" v="6698" actId="2696"/>
        <pc:sldMkLst>
          <pc:docMk/>
          <pc:sldMk cId="4218520824" sldId="321"/>
        </pc:sldMkLst>
        <pc:spChg chg="mod">
          <ac:chgData name="Katherine Mesa" userId="dd7b0dd6-7f91-4ded-8476-0723d8004cb7" providerId="ADAL" clId="{B21ED189-1FE1-4D83-956D-052B84386C0F}" dt="2023-10-15T22:20:27.292" v="5123" actId="1076"/>
          <ac:spMkLst>
            <pc:docMk/>
            <pc:sldMk cId="4218520824" sldId="321"/>
            <ac:spMk id="4" creationId="{61A31C6F-7673-6E6B-31E8-0EF484CC5988}"/>
          </ac:spMkLst>
        </pc:spChg>
        <pc:spChg chg="del">
          <ac:chgData name="Katherine Mesa" userId="dd7b0dd6-7f91-4ded-8476-0723d8004cb7" providerId="ADAL" clId="{B21ED189-1FE1-4D83-956D-052B84386C0F}" dt="2023-10-15T21:28:16.336" v="4193" actId="478"/>
          <ac:spMkLst>
            <pc:docMk/>
            <pc:sldMk cId="4218520824" sldId="321"/>
            <ac:spMk id="5" creationId="{F11A387A-D977-45F9-5432-A00AC54CA916}"/>
          </ac:spMkLst>
        </pc:spChg>
        <pc:spChg chg="del mod">
          <ac:chgData name="Katherine Mesa" userId="dd7b0dd6-7f91-4ded-8476-0723d8004cb7" providerId="ADAL" clId="{B21ED189-1FE1-4D83-956D-052B84386C0F}" dt="2023-10-15T21:29:15.568" v="4199" actId="478"/>
          <ac:spMkLst>
            <pc:docMk/>
            <pc:sldMk cId="4218520824" sldId="321"/>
            <ac:spMk id="7" creationId="{ADE4D672-8F05-6C78-3A26-2F1E3402C0F6}"/>
          </ac:spMkLst>
        </pc:spChg>
        <pc:spChg chg="del">
          <ac:chgData name="Katherine Mesa" userId="dd7b0dd6-7f91-4ded-8476-0723d8004cb7" providerId="ADAL" clId="{B21ED189-1FE1-4D83-956D-052B84386C0F}" dt="2023-10-15T21:29:21.718" v="4203" actId="478"/>
          <ac:spMkLst>
            <pc:docMk/>
            <pc:sldMk cId="4218520824" sldId="321"/>
            <ac:spMk id="11" creationId="{4158BAF9-095D-9697-505D-D0DC4319E01C}"/>
          </ac:spMkLst>
        </pc:spChg>
        <pc:spChg chg="add mod">
          <ac:chgData name="Katherine Mesa" userId="dd7b0dd6-7f91-4ded-8476-0723d8004cb7" providerId="ADAL" clId="{B21ED189-1FE1-4D83-956D-052B84386C0F}" dt="2023-10-15T22:21:17.533" v="5138" actId="208"/>
          <ac:spMkLst>
            <pc:docMk/>
            <pc:sldMk cId="4218520824" sldId="321"/>
            <ac:spMk id="19" creationId="{123C1A08-FDBE-9914-68B1-032E95B40893}"/>
          </ac:spMkLst>
        </pc:spChg>
        <pc:spChg chg="add mod">
          <ac:chgData name="Katherine Mesa" userId="dd7b0dd6-7f91-4ded-8476-0723d8004cb7" providerId="ADAL" clId="{B21ED189-1FE1-4D83-956D-052B84386C0F}" dt="2023-10-15T22:21:17.533" v="5138" actId="208"/>
          <ac:spMkLst>
            <pc:docMk/>
            <pc:sldMk cId="4218520824" sldId="321"/>
            <ac:spMk id="20" creationId="{1358AB72-18EA-5F10-FA54-958DBD4673F1}"/>
          </ac:spMkLst>
        </pc:spChg>
        <pc:spChg chg="mod">
          <ac:chgData name="Katherine Mesa" userId="dd7b0dd6-7f91-4ded-8476-0723d8004cb7" providerId="ADAL" clId="{B21ED189-1FE1-4D83-956D-052B84386C0F}" dt="2023-10-15T22:21:32.044" v="5144"/>
          <ac:spMkLst>
            <pc:docMk/>
            <pc:sldMk cId="4218520824" sldId="321"/>
            <ac:spMk id="24" creationId="{6D9E040E-98A3-98A2-073C-A6EB64B2EC83}"/>
          </ac:spMkLst>
        </pc:spChg>
        <pc:spChg chg="mod">
          <ac:chgData name="Katherine Mesa" userId="dd7b0dd6-7f91-4ded-8476-0723d8004cb7" providerId="ADAL" clId="{B21ED189-1FE1-4D83-956D-052B84386C0F}" dt="2023-10-15T22:22:23.685" v="5191" actId="20577"/>
          <ac:spMkLst>
            <pc:docMk/>
            <pc:sldMk cId="4218520824" sldId="321"/>
            <ac:spMk id="25" creationId="{F04D5D81-746B-3A1E-D899-F135F40969A1}"/>
          </ac:spMkLst>
        </pc:spChg>
        <pc:spChg chg="mod">
          <ac:chgData name="Katherine Mesa" userId="dd7b0dd6-7f91-4ded-8476-0723d8004cb7" providerId="ADAL" clId="{B21ED189-1FE1-4D83-956D-052B84386C0F}" dt="2023-10-15T22:21:56.675" v="5162" actId="1076"/>
          <ac:spMkLst>
            <pc:docMk/>
            <pc:sldMk cId="4218520824" sldId="321"/>
            <ac:spMk id="27" creationId="{AF18F6BC-E9E6-09FA-3156-C46BED346D6D}"/>
          </ac:spMkLst>
        </pc:spChg>
        <pc:spChg chg="mod">
          <ac:chgData name="Katherine Mesa" userId="dd7b0dd6-7f91-4ded-8476-0723d8004cb7" providerId="ADAL" clId="{B21ED189-1FE1-4D83-956D-052B84386C0F}" dt="2023-10-15T22:21:58.140" v="5165" actId="20577"/>
          <ac:spMkLst>
            <pc:docMk/>
            <pc:sldMk cId="4218520824" sldId="321"/>
            <ac:spMk id="28" creationId="{E78F3DF4-1E2E-FF73-40F6-052B56B9CDAF}"/>
          </ac:spMkLst>
        </pc:spChg>
        <pc:spChg chg="mod">
          <ac:chgData name="Katherine Mesa" userId="dd7b0dd6-7f91-4ded-8476-0723d8004cb7" providerId="ADAL" clId="{B21ED189-1FE1-4D83-956D-052B84386C0F}" dt="2023-10-15T22:22:08.838" v="5170"/>
          <ac:spMkLst>
            <pc:docMk/>
            <pc:sldMk cId="4218520824" sldId="321"/>
            <ac:spMk id="30" creationId="{FD85F687-6FBC-3B17-B5CB-BEE31498372F}"/>
          </ac:spMkLst>
        </pc:spChg>
        <pc:spChg chg="mod">
          <ac:chgData name="Katherine Mesa" userId="dd7b0dd6-7f91-4ded-8476-0723d8004cb7" providerId="ADAL" clId="{B21ED189-1FE1-4D83-956D-052B84386C0F}" dt="2023-10-15T22:22:31.125" v="5205" actId="20577"/>
          <ac:spMkLst>
            <pc:docMk/>
            <pc:sldMk cId="4218520824" sldId="321"/>
            <ac:spMk id="31" creationId="{5E3762AF-95E0-F920-6D47-EFB87CF373F3}"/>
          </ac:spMkLst>
        </pc:spChg>
        <pc:grpChg chg="add del mod ord">
          <ac:chgData name="Katherine Mesa" userId="dd7b0dd6-7f91-4ded-8476-0723d8004cb7" providerId="ADAL" clId="{B21ED189-1FE1-4D83-956D-052B84386C0F}" dt="2023-10-15T22:23:30.690" v="5206" actId="478"/>
          <ac:grpSpMkLst>
            <pc:docMk/>
            <pc:sldMk cId="4218520824" sldId="321"/>
            <ac:grpSpMk id="18" creationId="{A4AB1550-AA05-485A-5988-8211525A9657}"/>
          </ac:grpSpMkLst>
        </pc:grpChg>
        <pc:grpChg chg="add del mod">
          <ac:chgData name="Katherine Mesa" userId="dd7b0dd6-7f91-4ded-8476-0723d8004cb7" providerId="ADAL" clId="{B21ED189-1FE1-4D83-956D-052B84386C0F}" dt="2023-10-15T22:23:34.924" v="5207" actId="478"/>
          <ac:grpSpMkLst>
            <pc:docMk/>
            <pc:sldMk cId="4218520824" sldId="321"/>
            <ac:grpSpMk id="23" creationId="{003DF7B9-AD55-AF2D-62D2-E7006287CBAC}"/>
          </ac:grpSpMkLst>
        </pc:grpChg>
        <pc:grpChg chg="add del mod">
          <ac:chgData name="Katherine Mesa" userId="dd7b0dd6-7f91-4ded-8476-0723d8004cb7" providerId="ADAL" clId="{B21ED189-1FE1-4D83-956D-052B84386C0F}" dt="2023-10-15T22:21:59.295" v="5167"/>
          <ac:grpSpMkLst>
            <pc:docMk/>
            <pc:sldMk cId="4218520824" sldId="321"/>
            <ac:grpSpMk id="26" creationId="{D3450FB7-0EA4-276F-D44C-F73EE5FA8702}"/>
          </ac:grpSpMkLst>
        </pc:grpChg>
        <pc:grpChg chg="add del mod">
          <ac:chgData name="Katherine Mesa" userId="dd7b0dd6-7f91-4ded-8476-0723d8004cb7" providerId="ADAL" clId="{B21ED189-1FE1-4D83-956D-052B84386C0F}" dt="2023-10-15T22:23:36.688" v="5208" actId="478"/>
          <ac:grpSpMkLst>
            <pc:docMk/>
            <pc:sldMk cId="4218520824" sldId="321"/>
            <ac:grpSpMk id="29" creationId="{B2FDFCB3-82D6-961B-5FA2-EACDC18A7ADB}"/>
          </ac:grpSpMkLst>
        </pc:grpChg>
        <pc:graphicFrameChg chg="add del mod modGraphic">
          <ac:chgData name="Katherine Mesa" userId="dd7b0dd6-7f91-4ded-8476-0723d8004cb7" providerId="ADAL" clId="{B21ED189-1FE1-4D83-956D-052B84386C0F}" dt="2023-10-15T22:17:40.813" v="5056" actId="478"/>
          <ac:graphicFrameMkLst>
            <pc:docMk/>
            <pc:sldMk cId="4218520824" sldId="321"/>
            <ac:graphicFrameMk id="6" creationId="{FD59A90C-8D83-1473-3431-EFC095E92929}"/>
          </ac:graphicFrameMkLst>
        </pc:graphicFrameChg>
        <pc:graphicFrameChg chg="add mod modGraphic">
          <ac:chgData name="Katherine Mesa" userId="dd7b0dd6-7f91-4ded-8476-0723d8004cb7" providerId="ADAL" clId="{B21ED189-1FE1-4D83-956D-052B84386C0F}" dt="2023-10-15T22:23:41.169" v="5209"/>
          <ac:graphicFrameMkLst>
            <pc:docMk/>
            <pc:sldMk cId="4218520824" sldId="321"/>
            <ac:graphicFrameMk id="15" creationId="{9A34AFCD-2B6F-A9F5-1E2E-3CEA624C2765}"/>
          </ac:graphicFrameMkLst>
        </pc:graphicFrameChg>
        <pc:picChg chg="del mod">
          <ac:chgData name="Katherine Mesa" userId="dd7b0dd6-7f91-4ded-8476-0723d8004cb7" providerId="ADAL" clId="{B21ED189-1FE1-4D83-956D-052B84386C0F}" dt="2023-10-15T21:29:18.074" v="4201" actId="478"/>
          <ac:picMkLst>
            <pc:docMk/>
            <pc:sldMk cId="4218520824" sldId="321"/>
            <ac:picMk id="8" creationId="{07F2F741-6B29-7851-AD29-D7E63FAE5CE0}"/>
          </ac:picMkLst>
        </pc:picChg>
        <pc:picChg chg="del">
          <ac:chgData name="Katherine Mesa" userId="dd7b0dd6-7f91-4ded-8476-0723d8004cb7" providerId="ADAL" clId="{B21ED189-1FE1-4D83-956D-052B84386C0F}" dt="2023-10-15T21:29:19.114" v="4202" actId="478"/>
          <ac:picMkLst>
            <pc:docMk/>
            <pc:sldMk cId="4218520824" sldId="321"/>
            <ac:picMk id="10" creationId="{8AB3FABB-E77B-2EDE-29EA-931BF3011825}"/>
          </ac:picMkLst>
        </pc:picChg>
        <pc:picChg chg="del">
          <ac:chgData name="Katherine Mesa" userId="dd7b0dd6-7f91-4ded-8476-0723d8004cb7" providerId="ADAL" clId="{B21ED189-1FE1-4D83-956D-052B84386C0F}" dt="2023-10-15T21:29:15.568" v="4199" actId="478"/>
          <ac:picMkLst>
            <pc:docMk/>
            <pc:sldMk cId="4218520824" sldId="321"/>
            <ac:picMk id="12" creationId="{C01AEFD7-F529-BED1-D806-1028F6C1AA48}"/>
          </ac:picMkLst>
        </pc:picChg>
        <pc:picChg chg="del">
          <ac:chgData name="Katherine Mesa" userId="dd7b0dd6-7f91-4ded-8476-0723d8004cb7" providerId="ADAL" clId="{B21ED189-1FE1-4D83-956D-052B84386C0F}" dt="2023-10-15T21:29:15.568" v="4199" actId="478"/>
          <ac:picMkLst>
            <pc:docMk/>
            <pc:sldMk cId="4218520824" sldId="321"/>
            <ac:picMk id="13" creationId="{6176BE14-6A31-4B4E-E96F-7555E6DD812D}"/>
          </ac:picMkLst>
        </pc:picChg>
        <pc:picChg chg="add mod">
          <ac:chgData name="Katherine Mesa" userId="dd7b0dd6-7f91-4ded-8476-0723d8004cb7" providerId="ADAL" clId="{B21ED189-1FE1-4D83-956D-052B84386C0F}" dt="2023-10-16T19:22:48.569" v="5978" actId="1076"/>
          <ac:picMkLst>
            <pc:docMk/>
            <pc:sldMk cId="4218520824" sldId="321"/>
            <ac:picMk id="32" creationId="{A9901B18-6C53-443D-3589-281BACAB5EA0}"/>
          </ac:picMkLst>
        </pc:picChg>
        <pc:picChg chg="add mod">
          <ac:chgData name="Katherine Mesa" userId="dd7b0dd6-7f91-4ded-8476-0723d8004cb7" providerId="ADAL" clId="{B21ED189-1FE1-4D83-956D-052B84386C0F}" dt="2023-10-16T19:22:52.394" v="5980" actId="1076"/>
          <ac:picMkLst>
            <pc:docMk/>
            <pc:sldMk cId="4218520824" sldId="321"/>
            <ac:picMk id="33" creationId="{B72E04D1-E8E7-EC99-B8FE-1777C5A8ED20}"/>
          </ac:picMkLst>
        </pc:picChg>
        <pc:picChg chg="add mod">
          <ac:chgData name="Katherine Mesa" userId="dd7b0dd6-7f91-4ded-8476-0723d8004cb7" providerId="ADAL" clId="{B21ED189-1FE1-4D83-956D-052B84386C0F}" dt="2023-10-16T19:22:54.801" v="5981" actId="1076"/>
          <ac:picMkLst>
            <pc:docMk/>
            <pc:sldMk cId="4218520824" sldId="321"/>
            <ac:picMk id="34" creationId="{897C0AC2-8816-6D0D-4194-C2C09829A6CF}"/>
          </ac:picMkLst>
        </pc:picChg>
        <pc:picChg chg="add mod">
          <ac:chgData name="Katherine Mesa" userId="dd7b0dd6-7f91-4ded-8476-0723d8004cb7" providerId="ADAL" clId="{B21ED189-1FE1-4D83-956D-052B84386C0F}" dt="2023-10-16T19:23:01.522" v="5982" actId="1076"/>
          <ac:picMkLst>
            <pc:docMk/>
            <pc:sldMk cId="4218520824" sldId="321"/>
            <ac:picMk id="35" creationId="{D20E6568-41B7-65C0-A622-6DB181831F67}"/>
          </ac:picMkLst>
        </pc:picChg>
        <pc:cxnChg chg="del">
          <ac:chgData name="Katherine Mesa" userId="dd7b0dd6-7f91-4ded-8476-0723d8004cb7" providerId="ADAL" clId="{B21ED189-1FE1-4D83-956D-052B84386C0F}" dt="2023-10-15T21:29:13.296" v="4198" actId="478"/>
          <ac:cxnSpMkLst>
            <pc:docMk/>
            <pc:sldMk cId="4218520824" sldId="321"/>
            <ac:cxnSpMk id="9" creationId="{1E0D3587-BB76-2D61-B817-DA21B4C7A82D}"/>
          </ac:cxnSpMkLst>
        </pc:cxnChg>
        <pc:cxnChg chg="add del">
          <ac:chgData name="Katherine Mesa" userId="dd7b0dd6-7f91-4ded-8476-0723d8004cb7" providerId="ADAL" clId="{B21ED189-1FE1-4D83-956D-052B84386C0F}" dt="2023-10-15T22:20:11.918" v="5118" actId="11529"/>
          <ac:cxnSpMkLst>
            <pc:docMk/>
            <pc:sldMk cId="4218520824" sldId="321"/>
            <ac:cxnSpMk id="17" creationId="{069F4360-EB0E-DD94-CFA1-3CA84FFC8C7C}"/>
          </ac:cxnSpMkLst>
        </pc:cxnChg>
        <pc:cxnChg chg="add del mod">
          <ac:chgData name="Katherine Mesa" userId="dd7b0dd6-7f91-4ded-8476-0723d8004cb7" providerId="ADAL" clId="{B21ED189-1FE1-4D83-956D-052B84386C0F}" dt="2023-10-15T22:21:19.170" v="5141" actId="11529"/>
          <ac:cxnSpMkLst>
            <pc:docMk/>
            <pc:sldMk cId="4218520824" sldId="321"/>
            <ac:cxnSpMk id="22" creationId="{4D57FD5C-C280-2918-1089-C2FA141C9EF4}"/>
          </ac:cxnSpMkLst>
        </pc:cxnChg>
      </pc:sldChg>
      <pc:sldChg chg="addSp delSp modSp add mod modShow">
        <pc:chgData name="Katherine Mesa" userId="dd7b0dd6-7f91-4ded-8476-0723d8004cb7" providerId="ADAL" clId="{B21ED189-1FE1-4D83-956D-052B84386C0F}" dt="2023-10-16T19:46:08.038" v="6352" actId="729"/>
        <pc:sldMkLst>
          <pc:docMk/>
          <pc:sldMk cId="2442078745" sldId="322"/>
        </pc:sldMkLst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2" creationId="{3876EFF0-E5CA-942D-B0A6-8F01027093FC}"/>
          </ac:spMkLst>
        </pc:spChg>
        <pc:spChg chg="add mod">
          <ac:chgData name="Katherine Mesa" userId="dd7b0dd6-7f91-4ded-8476-0723d8004cb7" providerId="ADAL" clId="{B21ED189-1FE1-4D83-956D-052B84386C0F}" dt="2023-10-15T21:41:50.449" v="4491" actId="1076"/>
          <ac:spMkLst>
            <pc:docMk/>
            <pc:sldMk cId="2442078745" sldId="322"/>
            <ac:spMk id="4" creationId="{66024C4B-6CC7-073B-524D-96EB90A21A90}"/>
          </ac:spMkLst>
        </pc:spChg>
        <pc:spChg chg="add mo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7" creationId="{2522E428-C4A9-933C-B530-0B9940A44AEE}"/>
          </ac:spMkLst>
        </pc:spChg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8" creationId="{4A4EB176-7A09-03E2-C324-F9D024A61BBF}"/>
          </ac:spMkLst>
        </pc:spChg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9" creationId="{B3C4D1C5-9304-00F0-17C4-89AEC0DE411D}"/>
          </ac:spMkLst>
        </pc:spChg>
        <pc:spChg chg="mod">
          <ac:chgData name="Katherine Mesa" userId="dd7b0dd6-7f91-4ded-8476-0723d8004cb7" providerId="ADAL" clId="{B21ED189-1FE1-4D83-956D-052B84386C0F}" dt="2023-10-15T21:41:23.360" v="4488" actId="1076"/>
          <ac:spMkLst>
            <pc:docMk/>
            <pc:sldMk cId="2442078745" sldId="322"/>
            <ac:spMk id="10" creationId="{33E30505-295E-B843-FFA9-B5212A55A9A9}"/>
          </ac:spMkLst>
        </pc:spChg>
        <pc:spChg chg="add del mod">
          <ac:chgData name="Katherine Mesa" userId="dd7b0dd6-7f91-4ded-8476-0723d8004cb7" providerId="ADAL" clId="{B21ED189-1FE1-4D83-956D-052B84386C0F}" dt="2023-10-15T21:37:20.142" v="4401" actId="478"/>
          <ac:spMkLst>
            <pc:docMk/>
            <pc:sldMk cId="2442078745" sldId="322"/>
            <ac:spMk id="11" creationId="{48907704-2003-4454-09DD-195C964363C1}"/>
          </ac:spMkLst>
        </pc:spChg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12" creationId="{1427846B-AFE1-3C5D-D99D-7F69C14A97A3}"/>
          </ac:spMkLst>
        </pc:spChg>
        <pc:spChg chg="del">
          <ac:chgData name="Katherine Mesa" userId="dd7b0dd6-7f91-4ded-8476-0723d8004cb7" providerId="ADAL" clId="{B21ED189-1FE1-4D83-956D-052B84386C0F}" dt="2023-10-15T21:30:46.158" v="4207" actId="478"/>
          <ac:spMkLst>
            <pc:docMk/>
            <pc:sldMk cId="2442078745" sldId="322"/>
            <ac:spMk id="13" creationId="{BAF91448-CD21-5632-16F4-14B6E569ECC0}"/>
          </ac:spMkLst>
        </pc:spChg>
        <pc:spChg chg="add del mod">
          <ac:chgData name="Katherine Mesa" userId="dd7b0dd6-7f91-4ded-8476-0723d8004cb7" providerId="ADAL" clId="{B21ED189-1FE1-4D83-956D-052B84386C0F}" dt="2023-10-15T21:37:21.398" v="4402" actId="478"/>
          <ac:spMkLst>
            <pc:docMk/>
            <pc:sldMk cId="2442078745" sldId="322"/>
            <ac:spMk id="14" creationId="{31855A94-154C-2111-27E6-F70BFD614333}"/>
          </ac:spMkLst>
        </pc:spChg>
        <pc:spChg chg="add del mod">
          <ac:chgData name="Katherine Mesa" userId="dd7b0dd6-7f91-4ded-8476-0723d8004cb7" providerId="ADAL" clId="{B21ED189-1FE1-4D83-956D-052B84386C0F}" dt="2023-10-15T21:37:22.691" v="4403" actId="478"/>
          <ac:spMkLst>
            <pc:docMk/>
            <pc:sldMk cId="2442078745" sldId="322"/>
            <ac:spMk id="15" creationId="{FF31E457-5EE7-B106-B021-811D16A7D08D}"/>
          </ac:spMkLst>
        </pc:spChg>
        <pc:spChg chg="add del mod">
          <ac:chgData name="Katherine Mesa" userId="dd7b0dd6-7f91-4ded-8476-0723d8004cb7" providerId="ADAL" clId="{B21ED189-1FE1-4D83-956D-052B84386C0F}" dt="2023-10-15T21:37:24.068" v="4404" actId="478"/>
          <ac:spMkLst>
            <pc:docMk/>
            <pc:sldMk cId="2442078745" sldId="322"/>
            <ac:spMk id="16" creationId="{3FF8E7CF-42FB-8C22-32E7-F06EEC7300A7}"/>
          </ac:spMkLst>
        </pc:spChg>
        <pc:spChg chg="add mo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17" creationId="{45D39298-C45A-9DCD-C4D6-8B9727B85621}"/>
          </ac:spMkLst>
        </pc:spChg>
        <pc:spChg chg="add mod or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18" creationId="{25511BA2-EC8D-7871-05DC-AA66168C026C}"/>
          </ac:spMkLst>
        </pc:spChg>
        <pc:spChg chg="add mod or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19" creationId="{329731C4-7561-6129-E8B3-A7CFF19C4321}"/>
          </ac:spMkLst>
        </pc:spChg>
        <pc:spChg chg="add mod or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20" creationId="{95CF62D3-30B0-328E-5493-F168FB4D6584}"/>
          </ac:spMkLst>
        </pc:spChg>
        <pc:spChg chg="add mod or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21" creationId="{8396C4DD-39F7-DB50-AE39-C16ED654C693}"/>
          </ac:spMkLst>
        </pc:spChg>
        <pc:spChg chg="add mo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22" creationId="{6AD65137-80C1-067F-CE30-C00E075D331A}"/>
          </ac:spMkLst>
        </pc:spChg>
        <pc:spChg chg="add mod">
          <ac:chgData name="Katherine Mesa" userId="dd7b0dd6-7f91-4ded-8476-0723d8004cb7" providerId="ADAL" clId="{B21ED189-1FE1-4D83-956D-052B84386C0F}" dt="2023-10-15T21:41:03.452" v="4484" actId="1076"/>
          <ac:spMkLst>
            <pc:docMk/>
            <pc:sldMk cId="2442078745" sldId="322"/>
            <ac:spMk id="23" creationId="{B07758CF-DB24-5F74-FC22-2C8BFE008372}"/>
          </ac:spMkLst>
        </pc:spChg>
        <pc:spChg chg="add mod">
          <ac:chgData name="Katherine Mesa" userId="dd7b0dd6-7f91-4ded-8476-0723d8004cb7" providerId="ADAL" clId="{B21ED189-1FE1-4D83-956D-052B84386C0F}" dt="2023-10-15T21:41:07.746" v="4486" actId="1076"/>
          <ac:spMkLst>
            <pc:docMk/>
            <pc:sldMk cId="2442078745" sldId="322"/>
            <ac:spMk id="24" creationId="{CD85D1E8-1D7C-39FE-3905-6B1B0F8E6487}"/>
          </ac:spMkLst>
        </pc:spChg>
        <pc:spChg chg="add del mod">
          <ac:chgData name="Katherine Mesa" userId="dd7b0dd6-7f91-4ded-8476-0723d8004cb7" providerId="ADAL" clId="{B21ED189-1FE1-4D83-956D-052B84386C0F}" dt="2023-10-15T21:39:27.823" v="4430"/>
          <ac:spMkLst>
            <pc:docMk/>
            <pc:sldMk cId="2442078745" sldId="322"/>
            <ac:spMk id="25" creationId="{9E27C0F6-02D7-EE27-0DD2-EA871062D41F}"/>
          </ac:spMkLst>
        </pc:spChg>
        <pc:spChg chg="add mod">
          <ac:chgData name="Katherine Mesa" userId="dd7b0dd6-7f91-4ded-8476-0723d8004cb7" providerId="ADAL" clId="{B21ED189-1FE1-4D83-956D-052B84386C0F}" dt="2023-10-15T21:41:12.463" v="4487" actId="1076"/>
          <ac:spMkLst>
            <pc:docMk/>
            <pc:sldMk cId="2442078745" sldId="322"/>
            <ac:spMk id="26" creationId="{D2A28CF2-E716-0807-1EB5-EC22CAA6879E}"/>
          </ac:spMkLst>
        </pc:spChg>
      </pc:sldChg>
      <pc:sldChg chg="modSp add del mod">
        <pc:chgData name="Katherine Mesa" userId="dd7b0dd6-7f91-4ded-8476-0723d8004cb7" providerId="ADAL" clId="{B21ED189-1FE1-4D83-956D-052B84386C0F}" dt="2023-10-15T21:40:37.341" v="4481" actId="2696"/>
        <pc:sldMkLst>
          <pc:docMk/>
          <pc:sldMk cId="2657646224" sldId="323"/>
        </pc:sldMkLst>
        <pc:spChg chg="mod">
          <ac:chgData name="Katherine Mesa" userId="dd7b0dd6-7f91-4ded-8476-0723d8004cb7" providerId="ADAL" clId="{B21ED189-1FE1-4D83-956D-052B84386C0F}" dt="2023-10-15T21:40:29.875" v="4480" actId="207"/>
          <ac:spMkLst>
            <pc:docMk/>
            <pc:sldMk cId="2657646224" sldId="323"/>
            <ac:spMk id="21" creationId="{8396C4DD-39F7-DB50-AE39-C16ED654C693}"/>
          </ac:spMkLst>
        </pc:spChg>
        <pc:spChg chg="mod">
          <ac:chgData name="Katherine Mesa" userId="dd7b0dd6-7f91-4ded-8476-0723d8004cb7" providerId="ADAL" clId="{B21ED189-1FE1-4D83-956D-052B84386C0F}" dt="2023-10-15T21:40:29.875" v="4480" actId="207"/>
          <ac:spMkLst>
            <pc:docMk/>
            <pc:sldMk cId="2657646224" sldId="323"/>
            <ac:spMk id="22" creationId="{6AD65137-80C1-067F-CE30-C00E075D331A}"/>
          </ac:spMkLst>
        </pc:spChg>
        <pc:spChg chg="mod">
          <ac:chgData name="Katherine Mesa" userId="dd7b0dd6-7f91-4ded-8476-0723d8004cb7" providerId="ADAL" clId="{B21ED189-1FE1-4D83-956D-052B84386C0F}" dt="2023-10-15T21:40:29.875" v="4480" actId="207"/>
          <ac:spMkLst>
            <pc:docMk/>
            <pc:sldMk cId="2657646224" sldId="323"/>
            <ac:spMk id="23" creationId="{B07758CF-DB24-5F74-FC22-2C8BFE008372}"/>
          </ac:spMkLst>
        </pc:spChg>
        <pc:spChg chg="mod">
          <ac:chgData name="Katherine Mesa" userId="dd7b0dd6-7f91-4ded-8476-0723d8004cb7" providerId="ADAL" clId="{B21ED189-1FE1-4D83-956D-052B84386C0F}" dt="2023-10-15T21:40:29.875" v="4480" actId="207"/>
          <ac:spMkLst>
            <pc:docMk/>
            <pc:sldMk cId="2657646224" sldId="323"/>
            <ac:spMk id="24" creationId="{CD85D1E8-1D7C-39FE-3905-6B1B0F8E6487}"/>
          </ac:spMkLst>
        </pc:spChg>
      </pc:sldChg>
      <pc:sldChg chg="modSp add del mod">
        <pc:chgData name="Katherine Mesa" userId="dd7b0dd6-7f91-4ded-8476-0723d8004cb7" providerId="ADAL" clId="{B21ED189-1FE1-4D83-956D-052B84386C0F}" dt="2023-10-15T21:41:53.538" v="4492" actId="2696"/>
        <pc:sldMkLst>
          <pc:docMk/>
          <pc:sldMk cId="2915656498" sldId="323"/>
        </pc:sldMkLst>
        <pc:spChg chg="mod">
          <ac:chgData name="Katherine Mesa" userId="dd7b0dd6-7f91-4ded-8476-0723d8004cb7" providerId="ADAL" clId="{B21ED189-1FE1-4D83-956D-052B84386C0F}" dt="2023-10-15T21:41:39.567" v="4490" actId="207"/>
          <ac:spMkLst>
            <pc:docMk/>
            <pc:sldMk cId="2915656498" sldId="323"/>
            <ac:spMk id="21" creationId="{8396C4DD-39F7-DB50-AE39-C16ED654C693}"/>
          </ac:spMkLst>
        </pc:spChg>
        <pc:spChg chg="mod">
          <ac:chgData name="Katherine Mesa" userId="dd7b0dd6-7f91-4ded-8476-0723d8004cb7" providerId="ADAL" clId="{B21ED189-1FE1-4D83-956D-052B84386C0F}" dt="2023-10-15T21:41:39.567" v="4490" actId="207"/>
          <ac:spMkLst>
            <pc:docMk/>
            <pc:sldMk cId="2915656498" sldId="323"/>
            <ac:spMk id="22" creationId="{6AD65137-80C1-067F-CE30-C00E075D331A}"/>
          </ac:spMkLst>
        </pc:spChg>
        <pc:spChg chg="mod">
          <ac:chgData name="Katherine Mesa" userId="dd7b0dd6-7f91-4ded-8476-0723d8004cb7" providerId="ADAL" clId="{B21ED189-1FE1-4D83-956D-052B84386C0F}" dt="2023-10-15T21:41:39.567" v="4490" actId="207"/>
          <ac:spMkLst>
            <pc:docMk/>
            <pc:sldMk cId="2915656498" sldId="323"/>
            <ac:spMk id="23" creationId="{B07758CF-DB24-5F74-FC22-2C8BFE008372}"/>
          </ac:spMkLst>
        </pc:spChg>
        <pc:spChg chg="mod">
          <ac:chgData name="Katherine Mesa" userId="dd7b0dd6-7f91-4ded-8476-0723d8004cb7" providerId="ADAL" clId="{B21ED189-1FE1-4D83-956D-052B84386C0F}" dt="2023-10-15T21:41:39.567" v="4490" actId="207"/>
          <ac:spMkLst>
            <pc:docMk/>
            <pc:sldMk cId="2915656498" sldId="323"/>
            <ac:spMk id="24" creationId="{CD85D1E8-1D7C-39FE-3905-6B1B0F8E6487}"/>
          </ac:spMkLst>
        </pc:spChg>
      </pc:sldChg>
      <pc:sldChg chg="addSp modSp add mod modShow">
        <pc:chgData name="Katherine Mesa" userId="dd7b0dd6-7f91-4ded-8476-0723d8004cb7" providerId="ADAL" clId="{B21ED189-1FE1-4D83-956D-052B84386C0F}" dt="2023-10-16T21:43:12.264" v="6999" actId="20577"/>
        <pc:sldMkLst>
          <pc:docMk/>
          <pc:sldMk cId="3558932195" sldId="323"/>
        </pc:sldMkLst>
        <pc:spChg chg="add mod">
          <ac:chgData name="Katherine Mesa" userId="dd7b0dd6-7f91-4ded-8476-0723d8004cb7" providerId="ADAL" clId="{B21ED189-1FE1-4D83-956D-052B84386C0F}" dt="2023-10-16T21:43:12.264" v="6999" actId="20577"/>
          <ac:spMkLst>
            <pc:docMk/>
            <pc:sldMk cId="3558932195" sldId="323"/>
            <ac:spMk id="2" creationId="{8F99136F-F5EE-5A8D-DB67-E67C26DA800D}"/>
          </ac:spMkLst>
        </pc:spChg>
        <pc:spChg chg="mod">
          <ac:chgData name="Katherine Mesa" userId="dd7b0dd6-7f91-4ded-8476-0723d8004cb7" providerId="ADAL" clId="{B21ED189-1FE1-4D83-956D-052B84386C0F}" dt="2023-10-15T21:42:07.667" v="4495" actId="207"/>
          <ac:spMkLst>
            <pc:docMk/>
            <pc:sldMk cId="3558932195" sldId="323"/>
            <ac:spMk id="21" creationId="{8396C4DD-39F7-DB50-AE39-C16ED654C693}"/>
          </ac:spMkLst>
        </pc:spChg>
        <pc:spChg chg="mod">
          <ac:chgData name="Katherine Mesa" userId="dd7b0dd6-7f91-4ded-8476-0723d8004cb7" providerId="ADAL" clId="{B21ED189-1FE1-4D83-956D-052B84386C0F}" dt="2023-10-15T21:42:07.667" v="4495" actId="207"/>
          <ac:spMkLst>
            <pc:docMk/>
            <pc:sldMk cId="3558932195" sldId="323"/>
            <ac:spMk id="22" creationId="{6AD65137-80C1-067F-CE30-C00E075D331A}"/>
          </ac:spMkLst>
        </pc:spChg>
        <pc:spChg chg="mod">
          <ac:chgData name="Katherine Mesa" userId="dd7b0dd6-7f91-4ded-8476-0723d8004cb7" providerId="ADAL" clId="{B21ED189-1FE1-4D83-956D-052B84386C0F}" dt="2023-10-15T21:42:07.667" v="4495" actId="207"/>
          <ac:spMkLst>
            <pc:docMk/>
            <pc:sldMk cId="3558932195" sldId="323"/>
            <ac:spMk id="23" creationId="{B07758CF-DB24-5F74-FC22-2C8BFE008372}"/>
          </ac:spMkLst>
        </pc:spChg>
        <pc:spChg chg="mod">
          <ac:chgData name="Katherine Mesa" userId="dd7b0dd6-7f91-4ded-8476-0723d8004cb7" providerId="ADAL" clId="{B21ED189-1FE1-4D83-956D-052B84386C0F}" dt="2023-10-15T21:42:07.667" v="4495" actId="207"/>
          <ac:spMkLst>
            <pc:docMk/>
            <pc:sldMk cId="3558932195" sldId="323"/>
            <ac:spMk id="24" creationId="{CD85D1E8-1D7C-39FE-3905-6B1B0F8E6487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22:08:05.285" v="7143" actId="1076"/>
        <pc:sldMkLst>
          <pc:docMk/>
          <pc:sldMk cId="2902880295" sldId="324"/>
        </pc:sldMkLst>
        <pc:spChg chg="del mod">
          <ac:chgData name="Katherine Mesa" userId="dd7b0dd6-7f91-4ded-8476-0723d8004cb7" providerId="ADAL" clId="{B21ED189-1FE1-4D83-956D-052B84386C0F}" dt="2023-10-15T22:07:17.414" v="4831" actId="478"/>
          <ac:spMkLst>
            <pc:docMk/>
            <pc:sldMk cId="2902880295" sldId="324"/>
            <ac:spMk id="2" creationId="{8F99136F-F5EE-5A8D-DB67-E67C26DA800D}"/>
          </ac:spMkLst>
        </pc:spChg>
        <pc:spChg chg="mod">
          <ac:chgData name="Katherine Mesa" userId="dd7b0dd6-7f91-4ded-8476-0723d8004cb7" providerId="ADAL" clId="{B21ED189-1FE1-4D83-956D-052B84386C0F}" dt="2023-10-15T21:43:35.591" v="4594" actId="108"/>
          <ac:spMkLst>
            <pc:docMk/>
            <pc:sldMk cId="2902880295" sldId="324"/>
            <ac:spMk id="7" creationId="{2522E428-C4A9-933C-B530-0B9940A44AEE}"/>
          </ac:spMkLst>
        </pc:spChg>
        <pc:spChg chg="add del mod">
          <ac:chgData name="Katherine Mesa" userId="dd7b0dd6-7f91-4ded-8476-0723d8004cb7" providerId="ADAL" clId="{B21ED189-1FE1-4D83-956D-052B84386C0F}" dt="2023-10-15T22:06:26.099" v="4773" actId="478"/>
          <ac:spMkLst>
            <pc:docMk/>
            <pc:sldMk cId="2902880295" sldId="324"/>
            <ac:spMk id="8" creationId="{1EC3D481-A80A-C8D9-C686-41B210B59B04}"/>
          </ac:spMkLst>
        </pc:spChg>
        <pc:spChg chg="add mod">
          <ac:chgData name="Katherine Mesa" userId="dd7b0dd6-7f91-4ded-8476-0723d8004cb7" providerId="ADAL" clId="{B21ED189-1FE1-4D83-956D-052B84386C0F}" dt="2023-10-16T21:43:14.421" v="7001" actId="20577"/>
          <ac:spMkLst>
            <pc:docMk/>
            <pc:sldMk cId="2902880295" sldId="324"/>
            <ac:spMk id="9" creationId="{2673E1A6-34A6-994D-E6C7-677D26A10B52}"/>
          </ac:spMkLst>
        </pc:spChg>
        <pc:spChg chg="add del mod">
          <ac:chgData name="Katherine Mesa" userId="dd7b0dd6-7f91-4ded-8476-0723d8004cb7" providerId="ADAL" clId="{B21ED189-1FE1-4D83-956D-052B84386C0F}" dt="2023-10-15T22:06:43.816" v="4776"/>
          <ac:spMkLst>
            <pc:docMk/>
            <pc:sldMk cId="2902880295" sldId="324"/>
            <ac:spMk id="11" creationId="{2A091CB7-C998-0AAB-1C57-A58E94903E53}"/>
          </ac:spMkLst>
        </pc:spChg>
        <pc:spChg chg="add mod">
          <ac:chgData name="Katherine Mesa" userId="dd7b0dd6-7f91-4ded-8476-0723d8004cb7" providerId="ADAL" clId="{B21ED189-1FE1-4D83-956D-052B84386C0F}" dt="2023-10-16T22:08:05.285" v="7143" actId="1076"/>
          <ac:spMkLst>
            <pc:docMk/>
            <pc:sldMk cId="2902880295" sldId="324"/>
            <ac:spMk id="12" creationId="{98A5F3F8-52DD-0999-A6C2-2A6783B66194}"/>
          </ac:spMkLst>
        </pc:spChg>
        <pc:spChg chg="mod">
          <ac:chgData name="Katherine Mesa" userId="dd7b0dd6-7f91-4ded-8476-0723d8004cb7" providerId="ADAL" clId="{B21ED189-1FE1-4D83-956D-052B84386C0F}" dt="2023-10-15T21:43:32.362" v="4593" actId="108"/>
          <ac:spMkLst>
            <pc:docMk/>
            <pc:sldMk cId="2902880295" sldId="324"/>
            <ac:spMk id="21" creationId="{8396C4DD-39F7-DB50-AE39-C16ED654C693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22:08:13.048" v="7145" actId="1076"/>
        <pc:sldMkLst>
          <pc:docMk/>
          <pc:sldMk cId="4209868759" sldId="325"/>
        </pc:sldMkLst>
        <pc:spChg chg="del mod">
          <ac:chgData name="Katherine Mesa" userId="dd7b0dd6-7f91-4ded-8476-0723d8004cb7" providerId="ADAL" clId="{B21ED189-1FE1-4D83-956D-052B84386C0F}" dt="2023-10-15T22:09:29.173" v="4930" actId="478"/>
          <ac:spMkLst>
            <pc:docMk/>
            <pc:sldMk cId="4209868759" sldId="325"/>
            <ac:spMk id="2" creationId="{8F99136F-F5EE-5A8D-DB67-E67C26DA800D}"/>
          </ac:spMkLst>
        </pc:spChg>
        <pc:spChg chg="add del">
          <ac:chgData name="Katherine Mesa" userId="dd7b0dd6-7f91-4ded-8476-0723d8004cb7" providerId="ADAL" clId="{B21ED189-1FE1-4D83-956D-052B84386C0F}" dt="2023-10-15T22:02:46.875" v="4634" actId="22"/>
          <ac:spMkLst>
            <pc:docMk/>
            <pc:sldMk cId="4209868759" sldId="325"/>
            <ac:spMk id="9" creationId="{6C350934-C48B-AED6-64D4-F0946EC61D66}"/>
          </ac:spMkLst>
        </pc:spChg>
        <pc:spChg chg="add mod">
          <ac:chgData name="Katherine Mesa" userId="dd7b0dd6-7f91-4ded-8476-0723d8004cb7" providerId="ADAL" clId="{B21ED189-1FE1-4D83-956D-052B84386C0F}" dt="2023-10-16T21:43:16.634" v="7003" actId="20577"/>
          <ac:spMkLst>
            <pc:docMk/>
            <pc:sldMk cId="4209868759" sldId="325"/>
            <ac:spMk id="11" creationId="{4DD8ED7D-0244-AE97-DB5C-BC187B9656A8}"/>
          </ac:spMkLst>
        </pc:spChg>
        <pc:spChg chg="add mod">
          <ac:chgData name="Katherine Mesa" userId="dd7b0dd6-7f91-4ded-8476-0723d8004cb7" providerId="ADAL" clId="{B21ED189-1FE1-4D83-956D-052B84386C0F}" dt="2023-10-16T22:08:10.504" v="7144" actId="1076"/>
          <ac:spMkLst>
            <pc:docMk/>
            <pc:sldMk cId="4209868759" sldId="325"/>
            <ac:spMk id="12" creationId="{7E9605F3-69C1-5862-6F39-AD1D09A40D4B}"/>
          </ac:spMkLst>
        </pc:spChg>
        <pc:spChg chg="add mod">
          <ac:chgData name="Katherine Mesa" userId="dd7b0dd6-7f91-4ded-8476-0723d8004cb7" providerId="ADAL" clId="{B21ED189-1FE1-4D83-956D-052B84386C0F}" dt="2023-10-16T22:08:13.048" v="7145" actId="1076"/>
          <ac:spMkLst>
            <pc:docMk/>
            <pc:sldMk cId="4209868759" sldId="325"/>
            <ac:spMk id="13" creationId="{EC825EC9-890B-0FF5-1DE5-EFCF2A112D12}"/>
          </ac:spMkLst>
        </pc:spChg>
        <pc:spChg chg="mod">
          <ac:chgData name="Katherine Mesa" userId="dd7b0dd6-7f91-4ded-8476-0723d8004cb7" providerId="ADAL" clId="{B21ED189-1FE1-4D83-956D-052B84386C0F}" dt="2023-10-15T22:02:19.545" v="4625" actId="108"/>
          <ac:spMkLst>
            <pc:docMk/>
            <pc:sldMk cId="4209868759" sldId="325"/>
            <ac:spMk id="21" creationId="{8396C4DD-39F7-DB50-AE39-C16ED654C693}"/>
          </ac:spMkLst>
        </pc:spChg>
        <pc:spChg chg="mod">
          <ac:chgData name="Katherine Mesa" userId="dd7b0dd6-7f91-4ded-8476-0723d8004cb7" providerId="ADAL" clId="{B21ED189-1FE1-4D83-956D-052B84386C0F}" dt="2023-10-15T22:02:15.974" v="4624" actId="108"/>
          <ac:spMkLst>
            <pc:docMk/>
            <pc:sldMk cId="4209868759" sldId="325"/>
            <ac:spMk id="22" creationId="{6AD65137-80C1-067F-CE30-C00E075D331A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22:08:30.902" v="7148" actId="1076"/>
        <pc:sldMkLst>
          <pc:docMk/>
          <pc:sldMk cId="3723630163" sldId="326"/>
        </pc:sldMkLst>
        <pc:spChg chg="del mod">
          <ac:chgData name="Katherine Mesa" userId="dd7b0dd6-7f91-4ded-8476-0723d8004cb7" providerId="ADAL" clId="{B21ED189-1FE1-4D83-956D-052B84386C0F}" dt="2023-10-15T22:09:58.943" v="4931" actId="478"/>
          <ac:spMkLst>
            <pc:docMk/>
            <pc:sldMk cId="3723630163" sldId="326"/>
            <ac:spMk id="2" creationId="{8F99136F-F5EE-5A8D-DB67-E67C26DA800D}"/>
          </ac:spMkLst>
        </pc:spChg>
        <pc:spChg chg="add mod">
          <ac:chgData name="Katherine Mesa" userId="dd7b0dd6-7f91-4ded-8476-0723d8004cb7" providerId="ADAL" clId="{B21ED189-1FE1-4D83-956D-052B84386C0F}" dt="2023-10-16T21:43:18.803" v="7005" actId="20577"/>
          <ac:spMkLst>
            <pc:docMk/>
            <pc:sldMk cId="3723630163" sldId="326"/>
            <ac:spMk id="8" creationId="{F66C6995-489E-25BD-3ECE-692FFBB61D82}"/>
          </ac:spMkLst>
        </pc:spChg>
        <pc:spChg chg="add mod">
          <ac:chgData name="Katherine Mesa" userId="dd7b0dd6-7f91-4ded-8476-0723d8004cb7" providerId="ADAL" clId="{B21ED189-1FE1-4D83-956D-052B84386C0F}" dt="2023-10-16T22:08:17.330" v="7146" actId="1076"/>
          <ac:spMkLst>
            <pc:docMk/>
            <pc:sldMk cId="3723630163" sldId="326"/>
            <ac:spMk id="9" creationId="{F0B6B725-C57D-B3CB-E2C2-E87046BC27AE}"/>
          </ac:spMkLst>
        </pc:spChg>
        <pc:spChg chg="add mod">
          <ac:chgData name="Katherine Mesa" userId="dd7b0dd6-7f91-4ded-8476-0723d8004cb7" providerId="ADAL" clId="{B21ED189-1FE1-4D83-956D-052B84386C0F}" dt="2023-10-16T22:08:19.582" v="7147" actId="1076"/>
          <ac:spMkLst>
            <pc:docMk/>
            <pc:sldMk cId="3723630163" sldId="326"/>
            <ac:spMk id="11" creationId="{E80EA367-BCC5-F1E3-6C76-CBADC770B7CC}"/>
          </ac:spMkLst>
        </pc:spChg>
        <pc:spChg chg="add mod">
          <ac:chgData name="Katherine Mesa" userId="dd7b0dd6-7f91-4ded-8476-0723d8004cb7" providerId="ADAL" clId="{B21ED189-1FE1-4D83-956D-052B84386C0F}" dt="2023-10-16T22:08:30.902" v="7148" actId="1076"/>
          <ac:spMkLst>
            <pc:docMk/>
            <pc:sldMk cId="3723630163" sldId="326"/>
            <ac:spMk id="12" creationId="{CEBB7222-5A23-679B-2593-DFA7CF028BDA}"/>
          </ac:spMkLst>
        </pc:spChg>
        <pc:spChg chg="mod">
          <ac:chgData name="Katherine Mesa" userId="dd7b0dd6-7f91-4ded-8476-0723d8004cb7" providerId="ADAL" clId="{B21ED189-1FE1-4D83-956D-052B84386C0F}" dt="2023-10-15T22:02:57.574" v="4637" actId="108"/>
          <ac:spMkLst>
            <pc:docMk/>
            <pc:sldMk cId="3723630163" sldId="326"/>
            <ac:spMk id="22" creationId="{6AD65137-80C1-067F-CE30-C00E075D331A}"/>
          </ac:spMkLst>
        </pc:spChg>
        <pc:spChg chg="mod">
          <ac:chgData name="Katherine Mesa" userId="dd7b0dd6-7f91-4ded-8476-0723d8004cb7" providerId="ADAL" clId="{B21ED189-1FE1-4D83-956D-052B84386C0F}" dt="2023-10-15T22:02:55.014" v="4636" actId="108"/>
          <ac:spMkLst>
            <pc:docMk/>
            <pc:sldMk cId="3723630163" sldId="326"/>
            <ac:spMk id="23" creationId="{B07758CF-DB24-5F74-FC22-2C8BFE008372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22:09:27.241" v="7158" actId="1076"/>
        <pc:sldMkLst>
          <pc:docMk/>
          <pc:sldMk cId="841151159" sldId="327"/>
        </pc:sldMkLst>
        <pc:spChg chg="del mod">
          <ac:chgData name="Katherine Mesa" userId="dd7b0dd6-7f91-4ded-8476-0723d8004cb7" providerId="ADAL" clId="{B21ED189-1FE1-4D83-956D-052B84386C0F}" dt="2023-10-15T22:11:12.123" v="4988" actId="478"/>
          <ac:spMkLst>
            <pc:docMk/>
            <pc:sldMk cId="841151159" sldId="327"/>
            <ac:spMk id="2" creationId="{8F99136F-F5EE-5A8D-DB67-E67C26DA800D}"/>
          </ac:spMkLst>
        </pc:spChg>
        <pc:spChg chg="add mod">
          <ac:chgData name="Katherine Mesa" userId="dd7b0dd6-7f91-4ded-8476-0723d8004cb7" providerId="ADAL" clId="{B21ED189-1FE1-4D83-956D-052B84386C0F}" dt="2023-10-16T22:08:58.478" v="7153" actId="1076"/>
          <ac:spMkLst>
            <pc:docMk/>
            <pc:sldMk cId="841151159" sldId="327"/>
            <ac:spMk id="8" creationId="{7AF8FB2B-5AE7-D57B-DFD3-6F6FCACAD4AF}"/>
          </ac:spMkLst>
        </pc:spChg>
        <pc:spChg chg="add mod">
          <ac:chgData name="Katherine Mesa" userId="dd7b0dd6-7f91-4ded-8476-0723d8004cb7" providerId="ADAL" clId="{B21ED189-1FE1-4D83-956D-052B84386C0F}" dt="2023-10-16T22:09:02.872" v="7154" actId="1076"/>
          <ac:spMkLst>
            <pc:docMk/>
            <pc:sldMk cId="841151159" sldId="327"/>
            <ac:spMk id="9" creationId="{609937E1-141D-F6C3-1C9E-B329063C59A1}"/>
          </ac:spMkLst>
        </pc:spChg>
        <pc:spChg chg="add mod">
          <ac:chgData name="Katherine Mesa" userId="dd7b0dd6-7f91-4ded-8476-0723d8004cb7" providerId="ADAL" clId="{B21ED189-1FE1-4D83-956D-052B84386C0F}" dt="2023-10-16T22:09:09.227" v="7155" actId="1076"/>
          <ac:spMkLst>
            <pc:docMk/>
            <pc:sldMk cId="841151159" sldId="327"/>
            <ac:spMk id="11" creationId="{C8172ECF-99B6-F1F6-11A8-D75ABB6416D6}"/>
          </ac:spMkLst>
        </pc:spChg>
        <pc:spChg chg="add mod">
          <ac:chgData name="Katherine Mesa" userId="dd7b0dd6-7f91-4ded-8476-0723d8004cb7" providerId="ADAL" clId="{B21ED189-1FE1-4D83-956D-052B84386C0F}" dt="2023-10-16T22:09:27.241" v="7158" actId="1076"/>
          <ac:spMkLst>
            <pc:docMk/>
            <pc:sldMk cId="841151159" sldId="327"/>
            <ac:spMk id="12" creationId="{1785B989-5DD7-2BF2-3ADC-72E7549C1B79}"/>
          </ac:spMkLst>
        </pc:spChg>
        <pc:spChg chg="add mod">
          <ac:chgData name="Katherine Mesa" userId="dd7b0dd6-7f91-4ded-8476-0723d8004cb7" providerId="ADAL" clId="{B21ED189-1FE1-4D83-956D-052B84386C0F}" dt="2023-10-16T22:09:20.793" v="7157" actId="1076"/>
          <ac:spMkLst>
            <pc:docMk/>
            <pc:sldMk cId="841151159" sldId="327"/>
            <ac:spMk id="13" creationId="{1BA6AB8E-3799-640F-A115-00CDCCB71FA8}"/>
          </ac:spMkLst>
        </pc:spChg>
        <pc:spChg chg="mod">
          <ac:chgData name="Katherine Mesa" userId="dd7b0dd6-7f91-4ded-8476-0723d8004cb7" providerId="ADAL" clId="{B21ED189-1FE1-4D83-956D-052B84386C0F}" dt="2023-10-15T22:03:32.674" v="4645" actId="108"/>
          <ac:spMkLst>
            <pc:docMk/>
            <pc:sldMk cId="841151159" sldId="327"/>
            <ac:spMk id="23" creationId="{B07758CF-DB24-5F74-FC22-2C8BFE008372}"/>
          </ac:spMkLst>
        </pc:spChg>
        <pc:spChg chg="mod">
          <ac:chgData name="Katherine Mesa" userId="dd7b0dd6-7f91-4ded-8476-0723d8004cb7" providerId="ADAL" clId="{B21ED189-1FE1-4D83-956D-052B84386C0F}" dt="2023-10-15T22:03:30.434" v="4644" actId="108"/>
          <ac:spMkLst>
            <pc:docMk/>
            <pc:sldMk cId="841151159" sldId="327"/>
            <ac:spMk id="24" creationId="{CD85D1E8-1D7C-39FE-3905-6B1B0F8E6487}"/>
          </ac:spMkLst>
        </pc:spChg>
        <pc:spChg chg="mod">
          <ac:chgData name="Katherine Mesa" userId="dd7b0dd6-7f91-4ded-8476-0723d8004cb7" providerId="ADAL" clId="{B21ED189-1FE1-4D83-956D-052B84386C0F}" dt="2023-10-15T22:03:28.164" v="4643" actId="108"/>
          <ac:spMkLst>
            <pc:docMk/>
            <pc:sldMk cId="841151159" sldId="327"/>
            <ac:spMk id="26" creationId="{D2A28CF2-E716-0807-1EB5-EC22CAA6879E}"/>
          </ac:spMkLst>
        </pc:spChg>
      </pc:sldChg>
      <pc:sldChg chg="addSp delSp modSp add mod modShow">
        <pc:chgData name="Katherine Mesa" userId="dd7b0dd6-7f91-4ded-8476-0723d8004cb7" providerId="ADAL" clId="{B21ED189-1FE1-4D83-956D-052B84386C0F}" dt="2023-10-16T19:42:22.112" v="6290" actId="729"/>
        <pc:sldMkLst>
          <pc:docMk/>
          <pc:sldMk cId="3283164139" sldId="328"/>
        </pc:sldMkLst>
        <pc:spChg chg="del">
          <ac:chgData name="Katherine Mesa" userId="dd7b0dd6-7f91-4ded-8476-0723d8004cb7" providerId="ADAL" clId="{B21ED189-1FE1-4D83-956D-052B84386C0F}" dt="2023-10-15T22:37:48.861" v="5442" actId="478"/>
          <ac:spMkLst>
            <pc:docMk/>
            <pc:sldMk cId="3283164139" sldId="328"/>
            <ac:spMk id="5" creationId="{46F6D8AF-79C8-32E4-23C1-99B79466820B}"/>
          </ac:spMkLst>
        </pc:spChg>
        <pc:spChg chg="del mod">
          <ac:chgData name="Katherine Mesa" userId="dd7b0dd6-7f91-4ded-8476-0723d8004cb7" providerId="ADAL" clId="{B21ED189-1FE1-4D83-956D-052B84386C0F}" dt="2023-10-15T22:37:55.852" v="5445" actId="478"/>
          <ac:spMkLst>
            <pc:docMk/>
            <pc:sldMk cId="3283164139" sldId="328"/>
            <ac:spMk id="6" creationId="{D3D2792E-D557-1C33-0C87-80B5019D546A}"/>
          </ac:spMkLst>
        </pc:spChg>
        <pc:spChg chg="del">
          <ac:chgData name="Katherine Mesa" userId="dd7b0dd6-7f91-4ded-8476-0723d8004cb7" providerId="ADAL" clId="{B21ED189-1FE1-4D83-956D-052B84386C0F}" dt="2023-10-15T22:37:48.861" v="5442" actId="478"/>
          <ac:spMkLst>
            <pc:docMk/>
            <pc:sldMk cId="3283164139" sldId="328"/>
            <ac:spMk id="9" creationId="{F486CEBE-F6C3-C919-EAB9-645D639C4821}"/>
          </ac:spMkLst>
        </pc:spChg>
        <pc:spChg chg="del">
          <ac:chgData name="Katherine Mesa" userId="dd7b0dd6-7f91-4ded-8476-0723d8004cb7" providerId="ADAL" clId="{B21ED189-1FE1-4D83-956D-052B84386C0F}" dt="2023-10-15T22:37:50.547" v="5443" actId="478"/>
          <ac:spMkLst>
            <pc:docMk/>
            <pc:sldMk cId="3283164139" sldId="328"/>
            <ac:spMk id="10" creationId="{34D3D8C8-D927-D779-E3B7-E3E9F353E3C0}"/>
          </ac:spMkLst>
        </pc:spChg>
        <pc:graphicFrameChg chg="add mod modGraphic">
          <ac:chgData name="Katherine Mesa" userId="dd7b0dd6-7f91-4ded-8476-0723d8004cb7" providerId="ADAL" clId="{B21ED189-1FE1-4D83-956D-052B84386C0F}" dt="2023-10-15T22:50:15.673" v="5855" actId="1076"/>
          <ac:graphicFrameMkLst>
            <pc:docMk/>
            <pc:sldMk cId="3283164139" sldId="328"/>
            <ac:graphicFrameMk id="7" creationId="{BA616FDF-805D-0A6B-B785-9B2AC411BF40}"/>
          </ac:graphicFrameMkLst>
        </pc:graphicFrameChg>
        <pc:cxnChg chg="del mod">
          <ac:chgData name="Katherine Mesa" userId="dd7b0dd6-7f91-4ded-8476-0723d8004cb7" providerId="ADAL" clId="{B21ED189-1FE1-4D83-956D-052B84386C0F}" dt="2023-10-15T22:37:48.861" v="5442" actId="478"/>
          <ac:cxnSpMkLst>
            <pc:docMk/>
            <pc:sldMk cId="3283164139" sldId="328"/>
            <ac:cxnSpMk id="8" creationId="{19F42A9A-729A-FB47-4E11-83756EADA886}"/>
          </ac:cxnSpMkLst>
        </pc:cxnChg>
        <pc:cxnChg chg="del mod">
          <ac:chgData name="Katherine Mesa" userId="dd7b0dd6-7f91-4ded-8476-0723d8004cb7" providerId="ADAL" clId="{B21ED189-1FE1-4D83-956D-052B84386C0F}" dt="2023-10-15T22:37:48.861" v="5442" actId="478"/>
          <ac:cxnSpMkLst>
            <pc:docMk/>
            <pc:sldMk cId="3283164139" sldId="328"/>
            <ac:cxnSpMk id="16" creationId="{A6B6F620-186E-6AE6-6C23-C0D115C07AAF}"/>
          </ac:cxnSpMkLst>
        </pc:cxnChg>
        <pc:cxnChg chg="del mod">
          <ac:chgData name="Katherine Mesa" userId="dd7b0dd6-7f91-4ded-8476-0723d8004cb7" providerId="ADAL" clId="{B21ED189-1FE1-4D83-956D-052B84386C0F}" dt="2023-10-15T22:37:48.861" v="5442" actId="478"/>
          <ac:cxnSpMkLst>
            <pc:docMk/>
            <pc:sldMk cId="3283164139" sldId="328"/>
            <ac:cxnSpMk id="19" creationId="{0D57027F-F137-1592-D055-C650FDACC54A}"/>
          </ac:cxnSpMkLst>
        </pc:cxnChg>
      </pc:sldChg>
      <pc:sldChg chg="addSp modSp add del mod">
        <pc:chgData name="Katherine Mesa" userId="dd7b0dd6-7f91-4ded-8476-0723d8004cb7" providerId="ADAL" clId="{B21ED189-1FE1-4D83-956D-052B84386C0F}" dt="2023-10-15T22:47:27.867" v="5826" actId="2696"/>
        <pc:sldMkLst>
          <pc:docMk/>
          <pc:sldMk cId="217730362" sldId="329"/>
        </pc:sldMkLst>
        <pc:spChg chg="mod">
          <ac:chgData name="Katherine Mesa" userId="dd7b0dd6-7f91-4ded-8476-0723d8004cb7" providerId="ADAL" clId="{B21ED189-1FE1-4D83-956D-052B84386C0F}" dt="2023-10-15T22:42:59.844" v="5743" actId="1076"/>
          <ac:spMkLst>
            <pc:docMk/>
            <pc:sldMk cId="217730362" sldId="329"/>
            <ac:spMk id="4" creationId="{55AD3F97-2B5F-16A4-8C15-A0923CCF869B}"/>
          </ac:spMkLst>
        </pc:spChg>
        <pc:graphicFrameChg chg="add mod modGraphic">
          <ac:chgData name="Katherine Mesa" userId="dd7b0dd6-7f91-4ded-8476-0723d8004cb7" providerId="ADAL" clId="{B21ED189-1FE1-4D83-956D-052B84386C0F}" dt="2023-10-15T22:46:35.867" v="5822" actId="207"/>
          <ac:graphicFrameMkLst>
            <pc:docMk/>
            <pc:sldMk cId="217730362" sldId="329"/>
            <ac:graphicFrameMk id="5" creationId="{50A49808-9303-B4F0-C411-A59393EAB6B0}"/>
          </ac:graphicFrameMkLst>
        </pc:graphicFrameChg>
        <pc:graphicFrameChg chg="mod">
          <ac:chgData name="Katherine Mesa" userId="dd7b0dd6-7f91-4ded-8476-0723d8004cb7" providerId="ADAL" clId="{B21ED189-1FE1-4D83-956D-052B84386C0F}" dt="2023-10-15T22:44:24.091" v="5764"/>
          <ac:graphicFrameMkLst>
            <pc:docMk/>
            <pc:sldMk cId="217730362" sldId="329"/>
            <ac:graphicFrameMk id="7" creationId="{BA616FDF-805D-0A6B-B785-9B2AC411BF40}"/>
          </ac:graphicFrameMkLst>
        </pc:graphicFrameChg>
        <pc:cxnChg chg="add mod">
          <ac:chgData name="Katherine Mesa" userId="dd7b0dd6-7f91-4ded-8476-0723d8004cb7" providerId="ADAL" clId="{B21ED189-1FE1-4D83-956D-052B84386C0F}" dt="2023-10-15T22:45:28.279" v="5786" actId="1076"/>
          <ac:cxnSpMkLst>
            <pc:docMk/>
            <pc:sldMk cId="217730362" sldId="329"/>
            <ac:cxnSpMk id="8" creationId="{386FE3BC-4CCD-63D8-B9DC-11627EC13BAC}"/>
          </ac:cxnSpMkLst>
        </pc:cxnChg>
      </pc:sldChg>
      <pc:sldChg chg="addSp delSp modSp add mod modShow">
        <pc:chgData name="Katherine Mesa" userId="dd7b0dd6-7f91-4ded-8476-0723d8004cb7" providerId="ADAL" clId="{B21ED189-1FE1-4D83-956D-052B84386C0F}" dt="2023-10-16T21:45:21.741" v="7074" actId="1076"/>
        <pc:sldMkLst>
          <pc:docMk/>
          <pc:sldMk cId="4133612512" sldId="329"/>
        </pc:sldMkLst>
        <pc:spChg chg="ord">
          <ac:chgData name="Katherine Mesa" userId="dd7b0dd6-7f91-4ded-8476-0723d8004cb7" providerId="ADAL" clId="{B21ED189-1FE1-4D83-956D-052B84386C0F}" dt="2023-10-15T22:48:37.259" v="5839" actId="166"/>
          <ac:spMkLst>
            <pc:docMk/>
            <pc:sldMk cId="4133612512" sldId="329"/>
            <ac:spMk id="4" creationId="{55AD3F97-2B5F-16A4-8C15-A0923CCF869B}"/>
          </ac:spMkLst>
        </pc:spChg>
        <pc:spChg chg="add mod">
          <ac:chgData name="Katherine Mesa" userId="dd7b0dd6-7f91-4ded-8476-0723d8004cb7" providerId="ADAL" clId="{B21ED189-1FE1-4D83-956D-052B84386C0F}" dt="2023-10-15T22:49:20.806" v="5843"/>
          <ac:spMkLst>
            <pc:docMk/>
            <pc:sldMk cId="4133612512" sldId="329"/>
            <ac:spMk id="5" creationId="{9BD61D6D-1177-602F-3E02-55BBB2576444}"/>
          </ac:spMkLst>
        </pc:spChg>
        <pc:spChg chg="add mod">
          <ac:chgData name="Katherine Mesa" userId="dd7b0dd6-7f91-4ded-8476-0723d8004cb7" providerId="ADAL" clId="{B21ED189-1FE1-4D83-956D-052B84386C0F}" dt="2023-10-16T19:24:58.109" v="5992" actId="11530"/>
          <ac:spMkLst>
            <pc:docMk/>
            <pc:sldMk cId="4133612512" sldId="329"/>
            <ac:spMk id="5" creationId="{DD0BA89D-1CB4-F8BB-58B8-C54548396518}"/>
          </ac:spMkLst>
        </pc:spChg>
        <pc:spChg chg="add mod">
          <ac:chgData name="Katherine Mesa" userId="dd7b0dd6-7f91-4ded-8476-0723d8004cb7" providerId="ADAL" clId="{B21ED189-1FE1-4D83-956D-052B84386C0F}" dt="2023-10-16T21:45:18.950" v="7073" actId="108"/>
          <ac:spMkLst>
            <pc:docMk/>
            <pc:sldMk cId="4133612512" sldId="329"/>
            <ac:spMk id="6" creationId="{97106CF3-7DB3-206A-7917-D5EB897C656B}"/>
          </ac:spMkLst>
        </pc:spChg>
        <pc:spChg chg="add mod">
          <ac:chgData name="Katherine Mesa" userId="dd7b0dd6-7f91-4ded-8476-0723d8004cb7" providerId="ADAL" clId="{B21ED189-1FE1-4D83-956D-052B84386C0F}" dt="2023-10-16T21:43:58.634" v="7058" actId="20577"/>
          <ac:spMkLst>
            <pc:docMk/>
            <pc:sldMk cId="4133612512" sldId="329"/>
            <ac:spMk id="8" creationId="{FED47EEF-3B8C-F151-7BBD-964DAC67C91E}"/>
          </ac:spMkLst>
        </pc:spChg>
        <pc:spChg chg="add mod">
          <ac:chgData name="Katherine Mesa" userId="dd7b0dd6-7f91-4ded-8476-0723d8004cb7" providerId="ADAL" clId="{B21ED189-1FE1-4D83-956D-052B84386C0F}" dt="2023-10-16T19:24:58.109" v="5992" actId="11530"/>
          <ac:spMkLst>
            <pc:docMk/>
            <pc:sldMk cId="4133612512" sldId="329"/>
            <ac:spMk id="9" creationId="{74D7EDD9-01C4-D0ED-EA88-BBCE9FE368E6}"/>
          </ac:spMkLst>
        </pc:spChg>
        <pc:spChg chg="add mod">
          <ac:chgData name="Katherine Mesa" userId="dd7b0dd6-7f91-4ded-8476-0723d8004cb7" providerId="ADAL" clId="{B21ED189-1FE1-4D83-956D-052B84386C0F}" dt="2023-10-16T19:26:49.978" v="6016" actId="20577"/>
          <ac:spMkLst>
            <pc:docMk/>
            <pc:sldMk cId="4133612512" sldId="329"/>
            <ac:spMk id="10" creationId="{22B8251D-6EE9-D085-9A7F-A14FC2206A43}"/>
          </ac:spMkLst>
        </pc:spChg>
        <pc:graphicFrameChg chg="mod">
          <ac:chgData name="Katherine Mesa" userId="dd7b0dd6-7f91-4ded-8476-0723d8004cb7" providerId="ADAL" clId="{B21ED189-1FE1-4D83-956D-052B84386C0F}" dt="2023-10-15T22:49:35.401" v="5847"/>
          <ac:graphicFrameMkLst>
            <pc:docMk/>
            <pc:sldMk cId="4133612512" sldId="329"/>
            <ac:graphicFrameMk id="7" creationId="{BA616FDF-805D-0A6B-B785-9B2AC411BF40}"/>
          </ac:graphicFrameMkLst>
        </pc:graphicFrameChg>
        <pc:cxnChg chg="add mod">
          <ac:chgData name="Katherine Mesa" userId="dd7b0dd6-7f91-4ded-8476-0723d8004cb7" providerId="ADAL" clId="{B21ED189-1FE1-4D83-956D-052B84386C0F}" dt="2023-10-16T19:25:24.669" v="5995" actId="1582"/>
          <ac:cxnSpMkLst>
            <pc:docMk/>
            <pc:sldMk cId="4133612512" sldId="329"/>
            <ac:cxnSpMk id="13" creationId="{C80DD472-DDF2-2663-E43A-37D8A562AD44}"/>
          </ac:cxnSpMkLst>
        </pc:cxnChg>
        <pc:cxnChg chg="add del mod">
          <ac:chgData name="Katherine Mesa" userId="dd7b0dd6-7f91-4ded-8476-0723d8004cb7" providerId="ADAL" clId="{B21ED189-1FE1-4D83-956D-052B84386C0F}" dt="2023-10-16T21:44:59.871" v="7066" actId="478"/>
          <ac:cxnSpMkLst>
            <pc:docMk/>
            <pc:sldMk cId="4133612512" sldId="329"/>
            <ac:cxnSpMk id="14" creationId="{1E7E622D-46FC-9A30-9BBF-48E6DA0FA578}"/>
          </ac:cxnSpMkLst>
        </pc:cxnChg>
        <pc:cxnChg chg="add del mod">
          <ac:chgData name="Katherine Mesa" userId="dd7b0dd6-7f91-4ded-8476-0723d8004cb7" providerId="ADAL" clId="{B21ED189-1FE1-4D83-956D-052B84386C0F}" dt="2023-10-16T19:25:36.412" v="5999" actId="11529"/>
          <ac:cxnSpMkLst>
            <pc:docMk/>
            <pc:sldMk cId="4133612512" sldId="329"/>
            <ac:cxnSpMk id="16" creationId="{57029659-58C0-853A-71EE-7B52BD7A29F6}"/>
          </ac:cxnSpMkLst>
        </pc:cxnChg>
        <pc:cxnChg chg="add del">
          <ac:chgData name="Katherine Mesa" userId="dd7b0dd6-7f91-4ded-8476-0723d8004cb7" providerId="ADAL" clId="{B21ED189-1FE1-4D83-956D-052B84386C0F}" dt="2023-10-16T21:44:58.626" v="7064" actId="11529"/>
          <ac:cxnSpMkLst>
            <pc:docMk/>
            <pc:sldMk cId="4133612512" sldId="329"/>
            <ac:cxnSpMk id="17" creationId="{B56469C1-2D29-E508-DCE0-A469C9A90A2E}"/>
          </ac:cxnSpMkLst>
        </pc:cxnChg>
        <pc:cxnChg chg="add mod">
          <ac:chgData name="Katherine Mesa" userId="dd7b0dd6-7f91-4ded-8476-0723d8004cb7" providerId="ADAL" clId="{B21ED189-1FE1-4D83-956D-052B84386C0F}" dt="2023-10-16T19:27:05.019" v="6017" actId="108"/>
          <ac:cxnSpMkLst>
            <pc:docMk/>
            <pc:sldMk cId="4133612512" sldId="329"/>
            <ac:cxnSpMk id="18" creationId="{1950EBD6-1957-30BD-33E7-1981D97BD604}"/>
          </ac:cxnSpMkLst>
        </pc:cxnChg>
        <pc:cxnChg chg="add del mod">
          <ac:chgData name="Katherine Mesa" userId="dd7b0dd6-7f91-4ded-8476-0723d8004cb7" providerId="ADAL" clId="{B21ED189-1FE1-4D83-956D-052B84386C0F}" dt="2023-10-16T19:26:16.509" v="6002" actId="11529"/>
          <ac:cxnSpMkLst>
            <pc:docMk/>
            <pc:sldMk cId="4133612512" sldId="329"/>
            <ac:cxnSpMk id="20" creationId="{01B2CFD3-FF0A-AD48-3D4E-FE89380C89A1}"/>
          </ac:cxnSpMkLst>
        </pc:cxnChg>
        <pc:cxnChg chg="add mod">
          <ac:chgData name="Katherine Mesa" userId="dd7b0dd6-7f91-4ded-8476-0723d8004cb7" providerId="ADAL" clId="{B21ED189-1FE1-4D83-956D-052B84386C0F}" dt="2023-10-16T21:45:16.205" v="7070" actId="108"/>
          <ac:cxnSpMkLst>
            <pc:docMk/>
            <pc:sldMk cId="4133612512" sldId="329"/>
            <ac:cxnSpMk id="20" creationId="{C76B1FFA-FEA4-310C-B091-D97631C239AF}"/>
          </ac:cxnSpMkLst>
        </pc:cxnChg>
        <pc:cxnChg chg="add mod">
          <ac:chgData name="Katherine Mesa" userId="dd7b0dd6-7f91-4ded-8476-0723d8004cb7" providerId="ADAL" clId="{B21ED189-1FE1-4D83-956D-052B84386C0F}" dt="2023-10-16T21:45:21.741" v="7074" actId="1076"/>
          <ac:cxnSpMkLst>
            <pc:docMk/>
            <pc:sldMk cId="4133612512" sldId="329"/>
            <ac:cxnSpMk id="21" creationId="{5E2A871F-B166-507A-E080-EF4F4BC135E6}"/>
          </ac:cxnSpMkLst>
        </pc:cxnChg>
        <pc:cxnChg chg="add del mod">
          <ac:chgData name="Katherine Mesa" userId="dd7b0dd6-7f91-4ded-8476-0723d8004cb7" providerId="ADAL" clId="{B21ED189-1FE1-4D83-956D-052B84386C0F}" dt="2023-10-16T19:26:22.564" v="6004" actId="11529"/>
          <ac:cxnSpMkLst>
            <pc:docMk/>
            <pc:sldMk cId="4133612512" sldId="329"/>
            <ac:cxnSpMk id="22" creationId="{1D099FD2-89FE-303C-EB28-7EA8DB664E92}"/>
          </ac:cxnSpMkLst>
        </pc:cxnChg>
        <pc:cxnChg chg="add mod">
          <ac:chgData name="Katherine Mesa" userId="dd7b0dd6-7f91-4ded-8476-0723d8004cb7" providerId="ADAL" clId="{B21ED189-1FE1-4D83-956D-052B84386C0F}" dt="2023-10-16T19:27:06.771" v="6019" actId="108"/>
          <ac:cxnSpMkLst>
            <pc:docMk/>
            <pc:sldMk cId="4133612512" sldId="329"/>
            <ac:cxnSpMk id="24" creationId="{569D6AC0-A3D9-8C36-1AEA-8B7125BD8BD4}"/>
          </ac:cxnSpMkLst>
        </pc:cxnChg>
        <pc:cxnChg chg="add mod">
          <ac:chgData name="Katherine Mesa" userId="dd7b0dd6-7f91-4ded-8476-0723d8004cb7" providerId="ADAL" clId="{B21ED189-1FE1-4D83-956D-052B84386C0F}" dt="2023-10-16T19:27:09.066" v="6021" actId="108"/>
          <ac:cxnSpMkLst>
            <pc:docMk/>
            <pc:sldMk cId="4133612512" sldId="329"/>
            <ac:cxnSpMk id="26" creationId="{526699D2-7547-7CBC-A527-77A6CF6B2A92}"/>
          </ac:cxnSpMkLst>
        </pc:cxnChg>
        <pc:cxnChg chg="add del mod">
          <ac:chgData name="Katherine Mesa" userId="dd7b0dd6-7f91-4ded-8476-0723d8004cb7" providerId="ADAL" clId="{B21ED189-1FE1-4D83-956D-052B84386C0F}" dt="2023-10-16T21:44:32.746" v="7059" actId="478"/>
          <ac:cxnSpMkLst>
            <pc:docMk/>
            <pc:sldMk cId="4133612512" sldId="329"/>
            <ac:cxnSpMk id="28" creationId="{EE989D2E-299F-4ECB-B870-CDC6458A2EF2}"/>
          </ac:cxnSpMkLst>
        </pc:cxnChg>
        <pc:cxnChg chg="add del mod">
          <ac:chgData name="Katherine Mesa" userId="dd7b0dd6-7f91-4ded-8476-0723d8004cb7" providerId="ADAL" clId="{B21ED189-1FE1-4D83-956D-052B84386C0F}" dt="2023-10-16T21:44:34.681" v="7060" actId="478"/>
          <ac:cxnSpMkLst>
            <pc:docMk/>
            <pc:sldMk cId="4133612512" sldId="329"/>
            <ac:cxnSpMk id="30" creationId="{48708D54-4D4A-B7BE-150B-FEC49494A6BC}"/>
          </ac:cxnSpMkLst>
        </pc:cxnChg>
      </pc:sldChg>
      <pc:sldChg chg="addSp delSp modSp add mod modShow">
        <pc:chgData name="Katherine Mesa" userId="dd7b0dd6-7f91-4ded-8476-0723d8004cb7" providerId="ADAL" clId="{B21ED189-1FE1-4D83-956D-052B84386C0F}" dt="2023-10-16T19:53:44.815" v="6682" actId="478"/>
        <pc:sldMkLst>
          <pc:docMk/>
          <pc:sldMk cId="269560904" sldId="330"/>
        </pc:sldMkLst>
        <pc:spChg chg="add mod">
          <ac:chgData name="Katherine Mesa" userId="dd7b0dd6-7f91-4ded-8476-0723d8004cb7" providerId="ADAL" clId="{B21ED189-1FE1-4D83-956D-052B84386C0F}" dt="2023-10-16T19:43:23.584" v="6298" actId="1076"/>
          <ac:spMkLst>
            <pc:docMk/>
            <pc:sldMk cId="269560904" sldId="330"/>
            <ac:spMk id="5" creationId="{F3FA378E-4D30-37D1-A583-5BD07ED7E01A}"/>
          </ac:spMkLst>
        </pc:spChg>
        <pc:spChg chg="add mod">
          <ac:chgData name="Katherine Mesa" userId="dd7b0dd6-7f91-4ded-8476-0723d8004cb7" providerId="ADAL" clId="{B21ED189-1FE1-4D83-956D-052B84386C0F}" dt="2023-10-16T19:43:23.584" v="6298" actId="1076"/>
          <ac:spMkLst>
            <pc:docMk/>
            <pc:sldMk cId="269560904" sldId="330"/>
            <ac:spMk id="6" creationId="{35ECB634-9FBB-33DC-8F2C-B663E6203999}"/>
          </ac:spMkLst>
        </pc:spChg>
        <pc:spChg chg="add mod">
          <ac:chgData name="Katherine Mesa" userId="dd7b0dd6-7f91-4ded-8476-0723d8004cb7" providerId="ADAL" clId="{B21ED189-1FE1-4D83-956D-052B84386C0F}" dt="2023-10-16T19:45:42.280" v="6351" actId="20577"/>
          <ac:spMkLst>
            <pc:docMk/>
            <pc:sldMk cId="269560904" sldId="330"/>
            <ac:spMk id="8" creationId="{3C8A22D8-57CE-475B-C682-86589E871F10}"/>
          </ac:spMkLst>
        </pc:spChg>
        <pc:spChg chg="add mod">
          <ac:chgData name="Katherine Mesa" userId="dd7b0dd6-7f91-4ded-8476-0723d8004cb7" providerId="ADAL" clId="{B21ED189-1FE1-4D83-956D-052B84386C0F}" dt="2023-10-16T19:43:23.584" v="6298" actId="1076"/>
          <ac:spMkLst>
            <pc:docMk/>
            <pc:sldMk cId="269560904" sldId="330"/>
            <ac:spMk id="9" creationId="{9B3D9DF2-ADB4-7A92-6275-24551243FF00}"/>
          </ac:spMkLst>
        </pc:spChg>
        <pc:spChg chg="add mod">
          <ac:chgData name="Katherine Mesa" userId="dd7b0dd6-7f91-4ded-8476-0723d8004cb7" providerId="ADAL" clId="{B21ED189-1FE1-4D83-956D-052B84386C0F}" dt="2023-10-16T19:43:23.584" v="6298" actId="1076"/>
          <ac:spMkLst>
            <pc:docMk/>
            <pc:sldMk cId="269560904" sldId="330"/>
            <ac:spMk id="10" creationId="{18095166-6A00-672F-F2F8-0794DC404AA4}"/>
          </ac:spMkLst>
        </pc:spChg>
        <pc:spChg chg="add del mod">
          <ac:chgData name="Katherine Mesa" userId="dd7b0dd6-7f91-4ded-8476-0723d8004cb7" providerId="ADAL" clId="{B21ED189-1FE1-4D83-956D-052B84386C0F}" dt="2023-10-16T19:53:43.957" v="6681" actId="478"/>
          <ac:spMkLst>
            <pc:docMk/>
            <pc:sldMk cId="269560904" sldId="330"/>
            <ac:spMk id="39" creationId="{1E0E7A70-56E1-666E-2004-1DCD919F9749}"/>
          </ac:spMkLst>
        </pc:spChg>
        <pc:graphicFrameChg chg="mod">
          <ac:chgData name="Katherine Mesa" userId="dd7b0dd6-7f91-4ded-8476-0723d8004cb7" providerId="ADAL" clId="{B21ED189-1FE1-4D83-956D-052B84386C0F}" dt="2023-10-15T22:49:36.913" v="5848" actId="108"/>
          <ac:graphicFrameMkLst>
            <pc:docMk/>
            <pc:sldMk cId="269560904" sldId="330"/>
            <ac:graphicFrameMk id="7" creationId="{BA616FDF-805D-0A6B-B785-9B2AC411BF40}"/>
          </ac:graphicFrameMkLst>
        </pc:graphicFrameChg>
        <pc:cxnChg chg="add del">
          <ac:chgData name="Katherine Mesa" userId="dd7b0dd6-7f91-4ded-8476-0723d8004cb7" providerId="ADAL" clId="{B21ED189-1FE1-4D83-956D-052B84386C0F}" dt="2023-10-16T19:29:18.251" v="6072" actId="11529"/>
          <ac:cxnSpMkLst>
            <pc:docMk/>
            <pc:sldMk cId="269560904" sldId="330"/>
            <ac:cxnSpMk id="13" creationId="{F8223B58-7EB9-DC39-40E3-09CCD3A9D4D2}"/>
          </ac:cxnSpMkLst>
        </pc:cxnChg>
        <pc:cxnChg chg="add del mod">
          <ac:chgData name="Katherine Mesa" userId="dd7b0dd6-7f91-4ded-8476-0723d8004cb7" providerId="ADAL" clId="{B21ED189-1FE1-4D83-956D-052B84386C0F}" dt="2023-10-16T19:29:35.875" v="6074" actId="11529"/>
          <ac:cxnSpMkLst>
            <pc:docMk/>
            <pc:sldMk cId="269560904" sldId="330"/>
            <ac:cxnSpMk id="15" creationId="{399A5EA4-44CE-B74F-9454-D540C7FAE555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17" creationId="{08147EB5-800B-8465-395D-9C49DC1CF988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19" creationId="{03F8D9F5-FD29-20C3-81DD-FFF01BF1B39A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21" creationId="{70C9303A-65F6-8787-FAEF-8B73A91D8A85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23" creationId="{10DD1EDC-F6A2-7B99-8504-AE84191F001E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25" creationId="{B8AD15F1-DDC2-A12B-FE42-FE1AAC69D7B2}"/>
          </ac:cxnSpMkLst>
        </pc:cxnChg>
        <pc:cxnChg chg="add del mod">
          <ac:chgData name="Katherine Mesa" userId="dd7b0dd6-7f91-4ded-8476-0723d8004cb7" providerId="ADAL" clId="{B21ED189-1FE1-4D83-956D-052B84386C0F}" dt="2023-10-16T19:30:16.732" v="6081" actId="11529"/>
          <ac:cxnSpMkLst>
            <pc:docMk/>
            <pc:sldMk cId="269560904" sldId="330"/>
            <ac:cxnSpMk id="27" creationId="{154E4B78-C13D-E837-B77B-AB1A3DAAB2F8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29" creationId="{4988B123-DBD8-3A44-416A-0D545739FD53}"/>
          </ac:cxnSpMkLst>
        </pc:cxnChg>
        <pc:cxnChg chg="add del mod">
          <ac:chgData name="Katherine Mesa" userId="dd7b0dd6-7f91-4ded-8476-0723d8004cb7" providerId="ADAL" clId="{B21ED189-1FE1-4D83-956D-052B84386C0F}" dt="2023-10-16T19:30:37.730" v="6086" actId="478"/>
          <ac:cxnSpMkLst>
            <pc:docMk/>
            <pc:sldMk cId="269560904" sldId="330"/>
            <ac:cxnSpMk id="32" creationId="{74C91FFF-8096-B4C7-65CB-E52886825A78}"/>
          </ac:cxnSpMkLst>
        </pc:cxnChg>
        <pc:cxnChg chg="add del">
          <ac:chgData name="Katherine Mesa" userId="dd7b0dd6-7f91-4ded-8476-0723d8004cb7" providerId="ADAL" clId="{B21ED189-1FE1-4D83-956D-052B84386C0F}" dt="2023-10-16T19:30:52.452" v="6088" actId="11529"/>
          <ac:cxnSpMkLst>
            <pc:docMk/>
            <pc:sldMk cId="269560904" sldId="330"/>
            <ac:cxnSpMk id="35" creationId="{BA2E2ADC-C7D8-6C09-5150-41C1292CF1DC}"/>
          </ac:cxnSpMkLst>
        </pc:cxnChg>
        <pc:cxnChg chg="add mod">
          <ac:chgData name="Katherine Mesa" userId="dd7b0dd6-7f91-4ded-8476-0723d8004cb7" providerId="ADAL" clId="{B21ED189-1FE1-4D83-956D-052B84386C0F}" dt="2023-10-16T19:43:23.584" v="6298" actId="1076"/>
          <ac:cxnSpMkLst>
            <pc:docMk/>
            <pc:sldMk cId="269560904" sldId="330"/>
            <ac:cxnSpMk id="38" creationId="{7DA898BF-333E-7381-F76C-FCA2F0C1244A}"/>
          </ac:cxnSpMkLst>
        </pc:cxnChg>
        <pc:cxnChg chg="add del mod">
          <ac:chgData name="Katherine Mesa" userId="dd7b0dd6-7f91-4ded-8476-0723d8004cb7" providerId="ADAL" clId="{B21ED189-1FE1-4D83-956D-052B84386C0F}" dt="2023-10-16T19:53:42.236" v="6679" actId="478"/>
          <ac:cxnSpMkLst>
            <pc:docMk/>
            <pc:sldMk cId="269560904" sldId="330"/>
            <ac:cxnSpMk id="41" creationId="{1A7180D7-9C05-1312-B0E1-8243BCAB57CE}"/>
          </ac:cxnSpMkLst>
        </pc:cxnChg>
        <pc:cxnChg chg="add del mod">
          <ac:chgData name="Katherine Mesa" userId="dd7b0dd6-7f91-4ded-8476-0723d8004cb7" providerId="ADAL" clId="{B21ED189-1FE1-4D83-956D-052B84386C0F}" dt="2023-10-16T19:40:22.699" v="6286" actId="11529"/>
          <ac:cxnSpMkLst>
            <pc:docMk/>
            <pc:sldMk cId="269560904" sldId="330"/>
            <ac:cxnSpMk id="43" creationId="{8579B76C-C413-EFEE-EB28-F8BECC01BE3F}"/>
          </ac:cxnSpMkLst>
        </pc:cxnChg>
        <pc:cxnChg chg="add del mod">
          <ac:chgData name="Katherine Mesa" userId="dd7b0dd6-7f91-4ded-8476-0723d8004cb7" providerId="ADAL" clId="{B21ED189-1FE1-4D83-956D-052B84386C0F}" dt="2023-10-16T19:53:44.815" v="6682" actId="478"/>
          <ac:cxnSpMkLst>
            <pc:docMk/>
            <pc:sldMk cId="269560904" sldId="330"/>
            <ac:cxnSpMk id="45" creationId="{89E2A68E-3FBC-9D00-DB12-6ABC3EADAD9A}"/>
          </ac:cxnSpMkLst>
        </pc:cxnChg>
      </pc:sldChg>
      <pc:sldChg chg="add del">
        <pc:chgData name="Katherine Mesa" userId="dd7b0dd6-7f91-4ded-8476-0723d8004cb7" providerId="ADAL" clId="{B21ED189-1FE1-4D83-956D-052B84386C0F}" dt="2023-10-15T22:47:29.524" v="5827" actId="2696"/>
        <pc:sldMkLst>
          <pc:docMk/>
          <pc:sldMk cId="586440990" sldId="330"/>
        </pc:sldMkLst>
      </pc:sldChg>
      <pc:sldChg chg="new del">
        <pc:chgData name="Katherine Mesa" userId="dd7b0dd6-7f91-4ded-8476-0723d8004cb7" providerId="ADAL" clId="{B21ED189-1FE1-4D83-956D-052B84386C0F}" dt="2023-10-15T22:46:09.547" v="5821" actId="2696"/>
        <pc:sldMkLst>
          <pc:docMk/>
          <pc:sldMk cId="3800991197" sldId="330"/>
        </pc:sldMkLst>
      </pc:sldChg>
      <pc:sldChg chg="addSp delSp modSp add mod modShow">
        <pc:chgData name="Katherine Mesa" userId="dd7b0dd6-7f91-4ded-8476-0723d8004cb7" providerId="ADAL" clId="{B21ED189-1FE1-4D83-956D-052B84386C0F}" dt="2023-10-16T19:53:54.725" v="6688" actId="478"/>
        <pc:sldMkLst>
          <pc:docMk/>
          <pc:sldMk cId="293338493" sldId="331"/>
        </pc:sldMkLst>
        <pc:spChg chg="add mod">
          <ac:chgData name="Katherine Mesa" userId="dd7b0dd6-7f91-4ded-8476-0723d8004cb7" providerId="ADAL" clId="{B21ED189-1FE1-4D83-956D-052B84386C0F}" dt="2023-10-15T22:51:46.351" v="5868"/>
          <ac:spMkLst>
            <pc:docMk/>
            <pc:sldMk cId="293338493" sldId="331"/>
            <ac:spMk id="8" creationId="{E8394A58-D8F5-C805-D814-0F65674C8CBA}"/>
          </ac:spMkLst>
        </pc:spChg>
        <pc:spChg chg="add mod">
          <ac:chgData name="Katherine Mesa" userId="dd7b0dd6-7f91-4ded-8476-0723d8004cb7" providerId="ADAL" clId="{B21ED189-1FE1-4D83-956D-052B84386C0F}" dt="2023-10-16T19:32:18.074" v="6104" actId="6549"/>
          <ac:spMkLst>
            <pc:docMk/>
            <pc:sldMk cId="293338493" sldId="331"/>
            <ac:spMk id="9" creationId="{971384A5-0477-0609-AF89-821C49601DE4}"/>
          </ac:spMkLst>
        </pc:spChg>
        <pc:spChg chg="add mod">
          <ac:chgData name="Katherine Mesa" userId="dd7b0dd6-7f91-4ded-8476-0723d8004cb7" providerId="ADAL" clId="{B21ED189-1FE1-4D83-956D-052B84386C0F}" dt="2023-10-16T19:42:53.384" v="6291" actId="1076"/>
          <ac:spMkLst>
            <pc:docMk/>
            <pc:sldMk cId="293338493" sldId="331"/>
            <ac:spMk id="10" creationId="{B29A0718-C4F4-5B6E-277B-1B8B51FA68BC}"/>
          </ac:spMkLst>
        </pc:spChg>
        <pc:spChg chg="mod">
          <ac:chgData name="Katherine Mesa" userId="dd7b0dd6-7f91-4ded-8476-0723d8004cb7" providerId="ADAL" clId="{B21ED189-1FE1-4D83-956D-052B84386C0F}" dt="2023-10-15T22:54:56.344" v="5941"/>
          <ac:spMkLst>
            <pc:docMk/>
            <pc:sldMk cId="293338493" sldId="331"/>
            <ac:spMk id="14" creationId="{4CF803BF-7229-DDE9-0C8A-89D303D529D5}"/>
          </ac:spMkLst>
        </pc:spChg>
        <pc:spChg chg="mod">
          <ac:chgData name="Katherine Mesa" userId="dd7b0dd6-7f91-4ded-8476-0723d8004cb7" providerId="ADAL" clId="{B21ED189-1FE1-4D83-956D-052B84386C0F}" dt="2023-10-15T22:55:04.588" v="5955" actId="20577"/>
          <ac:spMkLst>
            <pc:docMk/>
            <pc:sldMk cId="293338493" sldId="331"/>
            <ac:spMk id="15" creationId="{8474CF07-3787-9CA8-34F9-5FE3F8C6DFEA}"/>
          </ac:spMkLst>
        </pc:spChg>
        <pc:spChg chg="add mod">
          <ac:chgData name="Katherine Mesa" userId="dd7b0dd6-7f91-4ded-8476-0723d8004cb7" providerId="ADAL" clId="{B21ED189-1FE1-4D83-956D-052B84386C0F}" dt="2023-10-16T19:42:53.384" v="6291" actId="1076"/>
          <ac:spMkLst>
            <pc:docMk/>
            <pc:sldMk cId="293338493" sldId="331"/>
            <ac:spMk id="16" creationId="{E5EAA73D-5D5C-340A-F30E-AAB78EA0BB35}"/>
          </ac:spMkLst>
        </pc:spChg>
        <pc:spChg chg="add mod">
          <ac:chgData name="Katherine Mesa" userId="dd7b0dd6-7f91-4ded-8476-0723d8004cb7" providerId="ADAL" clId="{B21ED189-1FE1-4D83-956D-052B84386C0F}" dt="2023-10-16T19:45:19.802" v="6336" actId="404"/>
          <ac:spMkLst>
            <pc:docMk/>
            <pc:sldMk cId="293338493" sldId="331"/>
            <ac:spMk id="18" creationId="{95036108-5DF5-A2F4-050C-178A3A82EF46}"/>
          </ac:spMkLst>
        </pc:spChg>
        <pc:spChg chg="add mod">
          <ac:chgData name="Katherine Mesa" userId="dd7b0dd6-7f91-4ded-8476-0723d8004cb7" providerId="ADAL" clId="{B21ED189-1FE1-4D83-956D-052B84386C0F}" dt="2023-10-16T19:45:13.532" v="6327" actId="313"/>
          <ac:spMkLst>
            <pc:docMk/>
            <pc:sldMk cId="293338493" sldId="331"/>
            <ac:spMk id="19" creationId="{4E477A03-EB41-C4F4-A47F-2574F465C316}"/>
          </ac:spMkLst>
        </pc:spChg>
        <pc:spChg chg="add mod">
          <ac:chgData name="Katherine Mesa" userId="dd7b0dd6-7f91-4ded-8476-0723d8004cb7" providerId="ADAL" clId="{B21ED189-1FE1-4D83-956D-052B84386C0F}" dt="2023-10-16T19:45:24.359" v="6341" actId="20577"/>
          <ac:spMkLst>
            <pc:docMk/>
            <pc:sldMk cId="293338493" sldId="331"/>
            <ac:spMk id="21" creationId="{450F4833-C757-631C-CBEA-55E2F1B10FC9}"/>
          </ac:spMkLst>
        </pc:spChg>
        <pc:spChg chg="add del mod">
          <ac:chgData name="Katherine Mesa" userId="dd7b0dd6-7f91-4ded-8476-0723d8004cb7" providerId="ADAL" clId="{B21ED189-1FE1-4D83-956D-052B84386C0F}" dt="2023-10-16T19:34:08.257" v="6202" actId="478"/>
          <ac:spMkLst>
            <pc:docMk/>
            <pc:sldMk cId="293338493" sldId="331"/>
            <ac:spMk id="22" creationId="{EB49F8A8-111E-B9D4-DBCC-32AA0260E191}"/>
          </ac:spMkLst>
        </pc:spChg>
        <pc:spChg chg="add mod">
          <ac:chgData name="Katherine Mesa" userId="dd7b0dd6-7f91-4ded-8476-0723d8004cb7" providerId="ADAL" clId="{B21ED189-1FE1-4D83-956D-052B84386C0F}" dt="2023-10-16T19:45:27.231" v="6345" actId="20577"/>
          <ac:spMkLst>
            <pc:docMk/>
            <pc:sldMk cId="293338493" sldId="331"/>
            <ac:spMk id="23" creationId="{7ADFD645-0D2B-2C86-7224-8C18873B7C2A}"/>
          </ac:spMkLst>
        </pc:spChg>
        <pc:spChg chg="add del mod">
          <ac:chgData name="Katherine Mesa" userId="dd7b0dd6-7f91-4ded-8476-0723d8004cb7" providerId="ADAL" clId="{B21ED189-1FE1-4D83-956D-052B84386C0F}" dt="2023-10-16T19:53:54.139" v="6687" actId="478"/>
          <ac:spMkLst>
            <pc:docMk/>
            <pc:sldMk cId="293338493" sldId="331"/>
            <ac:spMk id="24" creationId="{2C30FCCA-1DB8-B5DB-C55A-EDB24F3EBBA9}"/>
          </ac:spMkLst>
        </pc:spChg>
        <pc:spChg chg="add mod">
          <ac:chgData name="Katherine Mesa" userId="dd7b0dd6-7f91-4ded-8476-0723d8004cb7" providerId="ADAL" clId="{B21ED189-1FE1-4D83-956D-052B84386C0F}" dt="2023-10-16T19:38:20.791" v="6258"/>
          <ac:spMkLst>
            <pc:docMk/>
            <pc:sldMk cId="293338493" sldId="331"/>
            <ac:spMk id="52" creationId="{5510B010-4E6E-7CC0-7FAA-60AA0EDDE7E5}"/>
          </ac:spMkLst>
        </pc:spChg>
        <pc:spChg chg="add mod">
          <ac:chgData name="Katherine Mesa" userId="dd7b0dd6-7f91-4ded-8476-0723d8004cb7" providerId="ADAL" clId="{B21ED189-1FE1-4D83-956D-052B84386C0F}" dt="2023-10-16T19:53:52.137" v="6684" actId="6549"/>
          <ac:spMkLst>
            <pc:docMk/>
            <pc:sldMk cId="293338493" sldId="331"/>
            <ac:spMk id="53" creationId="{54A44629-2CAE-C891-3D2B-EA560A8A134D}"/>
          </ac:spMkLst>
        </pc:spChg>
        <pc:grpChg chg="add del mod">
          <ac:chgData name="Katherine Mesa" userId="dd7b0dd6-7f91-4ded-8476-0723d8004cb7" providerId="ADAL" clId="{B21ED189-1FE1-4D83-956D-052B84386C0F}" dt="2023-10-16T19:32:18.937" v="6105" actId="478"/>
          <ac:grpSpMkLst>
            <pc:docMk/>
            <pc:sldMk cId="293338493" sldId="331"/>
            <ac:grpSpMk id="6" creationId="{0E60E5EF-DCB3-F78A-4537-85DEAE5A387C}"/>
          </ac:grpSpMkLst>
        </pc:grpChg>
        <pc:grpChg chg="add del mod">
          <ac:chgData name="Katherine Mesa" userId="dd7b0dd6-7f91-4ded-8476-0723d8004cb7" providerId="ADAL" clId="{B21ED189-1FE1-4D83-956D-052B84386C0F}" dt="2023-10-16T19:32:19.705" v="6106" actId="478"/>
          <ac:grpSpMkLst>
            <pc:docMk/>
            <pc:sldMk cId="293338493" sldId="331"/>
            <ac:grpSpMk id="13" creationId="{D148CFE1-40E5-6A92-FD83-20CAB7114BEA}"/>
          </ac:grpSpMkLst>
        </pc:grpChg>
        <pc:grpChg chg="add del mod">
          <ac:chgData name="Katherine Mesa" userId="dd7b0dd6-7f91-4ded-8476-0723d8004cb7" providerId="ADAL" clId="{B21ED189-1FE1-4D83-956D-052B84386C0F}" dt="2023-10-16T19:53:53.391" v="6686" actId="478"/>
          <ac:grpSpMkLst>
            <pc:docMk/>
            <pc:sldMk cId="293338493" sldId="331"/>
            <ac:grpSpMk id="51" creationId="{D5FEF0C8-4888-BCD1-D82E-B7C0B5697044}"/>
          </ac:grpSpMkLst>
        </pc:grpChg>
        <pc:graphicFrameChg chg="add del mod modGraphic">
          <ac:chgData name="Katherine Mesa" userId="dd7b0dd6-7f91-4ded-8476-0723d8004cb7" providerId="ADAL" clId="{B21ED189-1FE1-4D83-956D-052B84386C0F}" dt="2023-10-16T19:32:16.234" v="6103" actId="478"/>
          <ac:graphicFrameMkLst>
            <pc:docMk/>
            <pc:sldMk cId="293338493" sldId="331"/>
            <ac:graphicFrameMk id="5" creationId="{034686BF-4A38-2AED-D37F-F67215783EF7}"/>
          </ac:graphicFrameMkLst>
        </pc:graphicFrameChg>
        <pc:graphicFrameChg chg="mod">
          <ac:chgData name="Katherine Mesa" userId="dd7b0dd6-7f91-4ded-8476-0723d8004cb7" providerId="ADAL" clId="{B21ED189-1FE1-4D83-956D-052B84386C0F}" dt="2023-10-15T22:49:50.224" v="5853" actId="108"/>
          <ac:graphicFrameMkLst>
            <pc:docMk/>
            <pc:sldMk cId="293338493" sldId="331"/>
            <ac:graphicFrameMk id="7" creationId="{BA616FDF-805D-0A6B-B785-9B2AC411BF40}"/>
          </ac:graphicFrameMkLst>
        </pc:graphicFrameChg>
        <pc:cxnChg chg="add del mod">
          <ac:chgData name="Katherine Mesa" userId="dd7b0dd6-7f91-4ded-8476-0723d8004cb7" providerId="ADAL" clId="{B21ED189-1FE1-4D83-956D-052B84386C0F}" dt="2023-10-16T19:32:24.033" v="6110" actId="478"/>
          <ac:cxnSpMkLst>
            <pc:docMk/>
            <pc:sldMk cId="293338493" sldId="331"/>
            <ac:cxnSpMk id="11" creationId="{ECD35FA0-A5EF-FD38-0711-62CE7600581B}"/>
          </ac:cxnSpMkLst>
        </pc:cxnChg>
        <pc:cxnChg chg="add del mod">
          <ac:chgData name="Katherine Mesa" userId="dd7b0dd6-7f91-4ded-8476-0723d8004cb7" providerId="ADAL" clId="{B21ED189-1FE1-4D83-956D-052B84386C0F}" dt="2023-10-16T19:32:20.739" v="6107" actId="478"/>
          <ac:cxnSpMkLst>
            <pc:docMk/>
            <pc:sldMk cId="293338493" sldId="331"/>
            <ac:cxnSpMk id="17" creationId="{8B2F7748-5BD0-4D87-81FC-7CA219B1870D}"/>
          </ac:cxnSpMkLst>
        </pc:cxnChg>
        <pc:cxnChg chg="add del mod">
          <ac:chgData name="Katherine Mesa" userId="dd7b0dd6-7f91-4ded-8476-0723d8004cb7" providerId="ADAL" clId="{B21ED189-1FE1-4D83-956D-052B84386C0F}" dt="2023-10-16T19:32:24.953" v="6111" actId="478"/>
          <ac:cxnSpMkLst>
            <pc:docMk/>
            <pc:sldMk cId="293338493" sldId="331"/>
            <ac:cxnSpMk id="20" creationId="{E309B1E3-4758-29B0-F95C-25A880A4DF70}"/>
          </ac:cxnSpMkLst>
        </pc:cxnChg>
        <pc:cxnChg chg="add del">
          <ac:chgData name="Katherine Mesa" userId="dd7b0dd6-7f91-4ded-8476-0723d8004cb7" providerId="ADAL" clId="{B21ED189-1FE1-4D83-956D-052B84386C0F}" dt="2023-10-15T22:57:11.385" v="5968" actId="478"/>
          <ac:cxnSpMkLst>
            <pc:docMk/>
            <pc:sldMk cId="293338493" sldId="331"/>
            <ac:cxnSpMk id="23" creationId="{5FB37CF5-02C6-4F44-55EB-3DB9E39BDDA0}"/>
          </ac:cxnSpMkLst>
        </pc:cxnChg>
        <pc:cxnChg chg="add del">
          <ac:chgData name="Katherine Mesa" userId="dd7b0dd6-7f91-4ded-8476-0723d8004cb7" providerId="ADAL" clId="{B21ED189-1FE1-4D83-956D-052B84386C0F}" dt="2023-10-15T22:57:27.839" v="5970" actId="478"/>
          <ac:cxnSpMkLst>
            <pc:docMk/>
            <pc:sldMk cId="293338493" sldId="331"/>
            <ac:cxnSpMk id="25" creationId="{D2862485-DBBD-437C-4F88-22F58D6A10CF}"/>
          </ac:cxnSpMkLst>
        </pc:cxnChg>
        <pc:cxnChg chg="add mod">
          <ac:chgData name="Katherine Mesa" userId="dd7b0dd6-7f91-4ded-8476-0723d8004cb7" providerId="ADAL" clId="{B21ED189-1FE1-4D83-956D-052B84386C0F}" dt="2023-10-16T19:42:57.359" v="6292" actId="14100"/>
          <ac:cxnSpMkLst>
            <pc:docMk/>
            <pc:sldMk cId="293338493" sldId="331"/>
            <ac:cxnSpMk id="26" creationId="{3029028E-A27A-E158-56CE-C8E1C75357F0}"/>
          </ac:cxnSpMkLst>
        </pc:cxnChg>
        <pc:cxnChg chg="add del mod">
          <ac:chgData name="Katherine Mesa" userId="dd7b0dd6-7f91-4ded-8476-0723d8004cb7" providerId="ADAL" clId="{B21ED189-1FE1-4D83-956D-052B84386C0F}" dt="2023-10-16T19:32:22.345" v="6108" actId="478"/>
          <ac:cxnSpMkLst>
            <pc:docMk/>
            <pc:sldMk cId="293338493" sldId="331"/>
            <ac:cxnSpMk id="27" creationId="{B20AB33F-E1E4-E37F-761B-5D47C1152387}"/>
          </ac:cxnSpMkLst>
        </pc:cxnChg>
        <pc:cxnChg chg="add del mod">
          <ac:chgData name="Katherine Mesa" userId="dd7b0dd6-7f91-4ded-8476-0723d8004cb7" providerId="ADAL" clId="{B21ED189-1FE1-4D83-956D-052B84386C0F}" dt="2023-10-16T19:32:22.993" v="6109" actId="478"/>
          <ac:cxnSpMkLst>
            <pc:docMk/>
            <pc:sldMk cId="293338493" sldId="331"/>
            <ac:cxnSpMk id="28" creationId="{BE58870F-1290-BB99-7493-25935775F1FF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29" creationId="{E0772C24-0448-5F67-65ED-35FD9AEEF387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30" creationId="{C190261D-5173-554C-C38A-6784BE8A8244}"/>
          </ac:cxnSpMkLst>
        </pc:cxnChg>
        <pc:cxnChg chg="add del mod">
          <ac:chgData name="Katherine Mesa" userId="dd7b0dd6-7f91-4ded-8476-0723d8004cb7" providerId="ADAL" clId="{B21ED189-1FE1-4D83-956D-052B84386C0F}" dt="2023-10-16T19:36:28.440" v="6243" actId="478"/>
          <ac:cxnSpMkLst>
            <pc:docMk/>
            <pc:sldMk cId="293338493" sldId="331"/>
            <ac:cxnSpMk id="31" creationId="{0EC9210D-C2B9-93E0-FFC1-0975D743499D}"/>
          </ac:cxnSpMkLst>
        </pc:cxnChg>
        <pc:cxnChg chg="add del mod">
          <ac:chgData name="Katherine Mesa" userId="dd7b0dd6-7f91-4ded-8476-0723d8004cb7" providerId="ADAL" clId="{B21ED189-1FE1-4D83-956D-052B84386C0F}" dt="2023-10-16T19:38:06.841" v="6257" actId="478"/>
          <ac:cxnSpMkLst>
            <pc:docMk/>
            <pc:sldMk cId="293338493" sldId="331"/>
            <ac:cxnSpMk id="33" creationId="{C842B304-3E2B-639E-1387-E659F08ED579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35" creationId="{ED1A9910-7696-D888-7652-A31D639C6D20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37" creationId="{F3DCD831-378B-19F0-16DF-F57487797DE8}"/>
          </ac:cxnSpMkLst>
        </pc:cxnChg>
        <pc:cxnChg chg="add del">
          <ac:chgData name="Katherine Mesa" userId="dd7b0dd6-7f91-4ded-8476-0723d8004cb7" providerId="ADAL" clId="{B21ED189-1FE1-4D83-956D-052B84386C0F}" dt="2023-10-16T19:37:22.499" v="6250" actId="11529"/>
          <ac:cxnSpMkLst>
            <pc:docMk/>
            <pc:sldMk cId="293338493" sldId="331"/>
            <ac:cxnSpMk id="40" creationId="{896DA25F-EF3E-E024-2E06-2295D73A8F99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42" creationId="{244093AB-74AB-8A14-91E1-727194E8495F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45" creationId="{62E1D96D-1A22-C537-D126-446BA205432A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48" creationId="{4E786415-7D25-FCFD-9F40-8DFECC38E1F2}"/>
          </ac:cxnSpMkLst>
        </pc:cxnChg>
        <pc:cxnChg chg="add mod">
          <ac:chgData name="Katherine Mesa" userId="dd7b0dd6-7f91-4ded-8476-0723d8004cb7" providerId="ADAL" clId="{B21ED189-1FE1-4D83-956D-052B84386C0F}" dt="2023-10-16T19:42:53.384" v="6291" actId="1076"/>
          <ac:cxnSpMkLst>
            <pc:docMk/>
            <pc:sldMk cId="293338493" sldId="331"/>
            <ac:cxnSpMk id="50" creationId="{6388952B-982F-69FD-4667-D5F8BBE690C4}"/>
          </ac:cxnSpMkLst>
        </pc:cxnChg>
        <pc:cxnChg chg="add del mod">
          <ac:chgData name="Katherine Mesa" userId="dd7b0dd6-7f91-4ded-8476-0723d8004cb7" providerId="ADAL" clId="{B21ED189-1FE1-4D83-956D-052B84386C0F}" dt="2023-10-16T19:53:52.838" v="6685" actId="478"/>
          <ac:cxnSpMkLst>
            <pc:docMk/>
            <pc:sldMk cId="293338493" sldId="331"/>
            <ac:cxnSpMk id="55" creationId="{C7E3C069-C465-60AB-456A-2FA1C7DADBFC}"/>
          </ac:cxnSpMkLst>
        </pc:cxnChg>
        <pc:cxnChg chg="add del mod">
          <ac:chgData name="Katherine Mesa" userId="dd7b0dd6-7f91-4ded-8476-0723d8004cb7" providerId="ADAL" clId="{B21ED189-1FE1-4D83-956D-052B84386C0F}" dt="2023-10-16T19:53:54.725" v="6688" actId="478"/>
          <ac:cxnSpMkLst>
            <pc:docMk/>
            <pc:sldMk cId="293338493" sldId="331"/>
            <ac:cxnSpMk id="57" creationId="{1DB9C202-B012-81AF-8294-4B7F8BB85A16}"/>
          </ac:cxnSpMkLst>
        </pc:cxnChg>
      </pc:sldChg>
      <pc:sldChg chg="add del ord">
        <pc:chgData name="Katherine Mesa" userId="dd7b0dd6-7f91-4ded-8476-0723d8004cb7" providerId="ADAL" clId="{B21ED189-1FE1-4D83-956D-052B84386C0F}" dt="2023-10-16T19:32:08.118" v="6102" actId="2696"/>
        <pc:sldMkLst>
          <pc:docMk/>
          <pc:sldMk cId="683474575" sldId="332"/>
        </pc:sldMkLst>
      </pc:sldChg>
      <pc:sldChg chg="add">
        <pc:chgData name="Katherine Mesa" userId="dd7b0dd6-7f91-4ded-8476-0723d8004cb7" providerId="ADAL" clId="{B21ED189-1FE1-4D83-956D-052B84386C0F}" dt="2023-10-16T19:53:38.963" v="6678" actId="2890"/>
        <pc:sldMkLst>
          <pc:docMk/>
          <pc:sldMk cId="2771981180" sldId="332"/>
        </pc:sldMkLst>
      </pc:sldChg>
      <pc:sldChg chg="add del ord">
        <pc:chgData name="Katherine Mesa" userId="dd7b0dd6-7f91-4ded-8476-0723d8004cb7" providerId="ADAL" clId="{B21ED189-1FE1-4D83-956D-052B84386C0F}" dt="2023-10-16T19:27:43.725" v="6031" actId="2696"/>
        <pc:sldMkLst>
          <pc:docMk/>
          <pc:sldMk cId="3228463336" sldId="332"/>
        </pc:sldMkLst>
      </pc:sldChg>
      <pc:sldChg chg="add del">
        <pc:chgData name="Katherine Mesa" userId="dd7b0dd6-7f91-4ded-8476-0723d8004cb7" providerId="ADAL" clId="{B21ED189-1FE1-4D83-956D-052B84386C0F}" dt="2023-10-16T19:53:29.046" v="6677" actId="2696"/>
        <pc:sldMkLst>
          <pc:docMk/>
          <pc:sldMk cId="3880894387" sldId="332"/>
        </pc:sldMkLst>
      </pc:sldChg>
      <pc:sldChg chg="add">
        <pc:chgData name="Katherine Mesa" userId="dd7b0dd6-7f91-4ded-8476-0723d8004cb7" providerId="ADAL" clId="{B21ED189-1FE1-4D83-956D-052B84386C0F}" dt="2023-10-16T19:53:49.063" v="6683" actId="2890"/>
        <pc:sldMkLst>
          <pc:docMk/>
          <pc:sldMk cId="3392933455" sldId="333"/>
        </pc:sldMkLst>
      </pc:sldChg>
      <pc:sldChg chg="add mod modShow">
        <pc:chgData name="Katherine Mesa" userId="dd7b0dd6-7f91-4ded-8476-0723d8004cb7" providerId="ADAL" clId="{B21ED189-1FE1-4D83-956D-052B84386C0F}" dt="2023-10-16T21:09:07.437" v="6697" actId="729"/>
        <pc:sldMkLst>
          <pc:docMk/>
          <pc:sldMk cId="707867425" sldId="334"/>
        </pc:sldMkLst>
      </pc:sldChg>
      <pc:sldChg chg="addSp delSp modSp add mod delAnim">
        <pc:chgData name="Katherine Mesa" userId="dd7b0dd6-7f91-4ded-8476-0723d8004cb7" providerId="ADAL" clId="{B21ED189-1FE1-4D83-956D-052B84386C0F}" dt="2023-10-17T13:03:06.012" v="7483" actId="14100"/>
        <pc:sldMkLst>
          <pc:docMk/>
          <pc:sldMk cId="2445383051" sldId="335"/>
        </pc:sldMkLst>
        <pc:spChg chg="del">
          <ac:chgData name="Katherine Mesa" userId="dd7b0dd6-7f91-4ded-8476-0723d8004cb7" providerId="ADAL" clId="{B21ED189-1FE1-4D83-956D-052B84386C0F}" dt="2023-10-16T21:28:38.209" v="6739" actId="478"/>
          <ac:spMkLst>
            <pc:docMk/>
            <pc:sldMk cId="2445383051" sldId="335"/>
            <ac:spMk id="3" creationId="{0CCF8377-1518-7B5B-1128-EADC8C3D9E1F}"/>
          </ac:spMkLst>
        </pc:spChg>
        <pc:spChg chg="mod">
          <ac:chgData name="Katherine Mesa" userId="dd7b0dd6-7f91-4ded-8476-0723d8004cb7" providerId="ADAL" clId="{B21ED189-1FE1-4D83-956D-052B84386C0F}" dt="2023-10-17T13:03:06.012" v="7483" actId="14100"/>
          <ac:spMkLst>
            <pc:docMk/>
            <pc:sldMk cId="2445383051" sldId="335"/>
            <ac:spMk id="5" creationId="{D7770455-B3AC-2A3D-9685-1D64A7B1693B}"/>
          </ac:spMkLst>
        </pc:spChg>
        <pc:spChg chg="del">
          <ac:chgData name="Katherine Mesa" userId="dd7b0dd6-7f91-4ded-8476-0723d8004cb7" providerId="ADAL" clId="{B21ED189-1FE1-4D83-956D-052B84386C0F}" dt="2023-10-16T21:28:36.767" v="6738" actId="478"/>
          <ac:spMkLst>
            <pc:docMk/>
            <pc:sldMk cId="2445383051" sldId="335"/>
            <ac:spMk id="5" creationId="{E81A95F7-F92C-D509-26EB-6300118355A7}"/>
          </ac:spMkLst>
        </pc:spChg>
        <pc:spChg chg="del">
          <ac:chgData name="Katherine Mesa" userId="dd7b0dd6-7f91-4ded-8476-0723d8004cb7" providerId="ADAL" clId="{B21ED189-1FE1-4D83-956D-052B84386C0F}" dt="2023-10-16T21:28:39.511" v="6740" actId="478"/>
          <ac:spMkLst>
            <pc:docMk/>
            <pc:sldMk cId="2445383051" sldId="335"/>
            <ac:spMk id="7" creationId="{B0A03C35-7A03-084D-4926-D472C5AEE00B}"/>
          </ac:spMkLst>
        </pc:spChg>
        <pc:spChg chg="add mod">
          <ac:chgData name="Katherine Mesa" userId="dd7b0dd6-7f91-4ded-8476-0723d8004cb7" providerId="ADAL" clId="{B21ED189-1FE1-4D83-956D-052B84386C0F}" dt="2023-10-16T21:58:47.223" v="7142" actId="1076"/>
          <ac:spMkLst>
            <pc:docMk/>
            <pc:sldMk cId="2445383051" sldId="335"/>
            <ac:spMk id="8" creationId="{F4098B45-F33A-9321-BBA8-0DBEE9B67F87}"/>
          </ac:spMkLst>
        </pc:spChg>
        <pc:picChg chg="mod">
          <ac:chgData name="Katherine Mesa" userId="dd7b0dd6-7f91-4ded-8476-0723d8004cb7" providerId="ADAL" clId="{B21ED189-1FE1-4D83-956D-052B84386C0F}" dt="2023-10-16T21:30:01.792" v="6749" actId="1076"/>
          <ac:picMkLst>
            <pc:docMk/>
            <pc:sldMk cId="2445383051" sldId="335"/>
            <ac:picMk id="2" creationId="{EC27274B-2D73-9F8E-FD04-2B75E731CB80}"/>
          </ac:picMkLst>
        </pc:picChg>
      </pc:sldChg>
      <pc:sldChg chg="addSp delSp modSp add mod">
        <pc:chgData name="Katherine Mesa" userId="dd7b0dd6-7f91-4ded-8476-0723d8004cb7" providerId="ADAL" clId="{B21ED189-1FE1-4D83-956D-052B84386C0F}" dt="2023-10-16T21:31:44.513" v="6761" actId="1076"/>
        <pc:sldMkLst>
          <pc:docMk/>
          <pc:sldMk cId="1630007672" sldId="336"/>
        </pc:sldMkLst>
        <pc:spChg chg="add mod">
          <ac:chgData name="Katherine Mesa" userId="dd7b0dd6-7f91-4ded-8476-0723d8004cb7" providerId="ADAL" clId="{B21ED189-1FE1-4D83-956D-052B84386C0F}" dt="2023-10-16T21:31:44.513" v="6761" actId="1076"/>
          <ac:spMkLst>
            <pc:docMk/>
            <pc:sldMk cId="1630007672" sldId="336"/>
            <ac:spMk id="3" creationId="{79DE5D59-5ABF-6FA9-9656-8A306489F8B6}"/>
          </ac:spMkLst>
        </pc:spChg>
        <pc:spChg chg="del mod">
          <ac:chgData name="Katherine Mesa" userId="dd7b0dd6-7f91-4ded-8476-0723d8004cb7" providerId="ADAL" clId="{B21ED189-1FE1-4D83-956D-052B84386C0F}" dt="2023-10-16T21:31:36.927" v="6759" actId="478"/>
          <ac:spMkLst>
            <pc:docMk/>
            <pc:sldMk cId="1630007672" sldId="336"/>
            <ac:spMk id="8" creationId="{F4098B45-F33A-9321-BBA8-0DBEE9B67F87}"/>
          </ac:spMkLst>
        </pc:spChg>
        <pc:picChg chg="mod">
          <ac:chgData name="Katherine Mesa" userId="dd7b0dd6-7f91-4ded-8476-0723d8004cb7" providerId="ADAL" clId="{B21ED189-1FE1-4D83-956D-052B84386C0F}" dt="2023-10-16T21:30:13.827" v="6753" actId="1076"/>
          <ac:picMkLst>
            <pc:docMk/>
            <pc:sldMk cId="1630007672" sldId="336"/>
            <ac:picMk id="2" creationId="{EC27274B-2D73-9F8E-FD04-2B75E731CB80}"/>
          </ac:picMkLst>
        </pc:picChg>
      </pc:sldChg>
      <pc:sldChg chg="add mod modShow">
        <pc:chgData name="Katherine Mesa" userId="dd7b0dd6-7f91-4ded-8476-0723d8004cb7" providerId="ADAL" clId="{B21ED189-1FE1-4D83-956D-052B84386C0F}" dt="2023-10-16T21:32:51.352" v="6764" actId="729"/>
        <pc:sldMkLst>
          <pc:docMk/>
          <pc:sldMk cId="1172409489" sldId="337"/>
        </pc:sldMkLst>
      </pc:sldChg>
      <pc:sldChg chg="modSp add del mod ord">
        <pc:chgData name="Katherine Mesa" userId="dd7b0dd6-7f91-4ded-8476-0723d8004cb7" providerId="ADAL" clId="{B21ED189-1FE1-4D83-956D-052B84386C0F}" dt="2023-10-16T21:48:25.155" v="7122" actId="2696"/>
        <pc:sldMkLst>
          <pc:docMk/>
          <pc:sldMk cId="550656627" sldId="338"/>
        </pc:sldMkLst>
        <pc:spChg chg="mod">
          <ac:chgData name="Katherine Mesa" userId="dd7b0dd6-7f91-4ded-8476-0723d8004cb7" providerId="ADAL" clId="{B21ED189-1FE1-4D83-956D-052B84386C0F}" dt="2023-10-16T21:34:52.429" v="6790" actId="20577"/>
          <ac:spMkLst>
            <pc:docMk/>
            <pc:sldMk cId="550656627" sldId="338"/>
            <ac:spMk id="6" creationId="{85327FCF-0459-2456-BB3A-F6DA8B6FFD2C}"/>
          </ac:spMkLst>
        </pc:spChg>
      </pc:sldChg>
      <pc:sldChg chg="add del">
        <pc:chgData name="Katherine Mesa" userId="dd7b0dd6-7f91-4ded-8476-0723d8004cb7" providerId="ADAL" clId="{B21ED189-1FE1-4D83-956D-052B84386C0F}" dt="2023-10-16T21:35:24.511" v="6792"/>
        <pc:sldMkLst>
          <pc:docMk/>
          <pc:sldMk cId="1222120772" sldId="339"/>
        </pc:sldMkLst>
      </pc:sldChg>
      <pc:sldChg chg="modSp add del mod modNotesTx">
        <pc:chgData name="Katherine Mesa" userId="dd7b0dd6-7f91-4ded-8476-0723d8004cb7" providerId="ADAL" clId="{B21ED189-1FE1-4D83-956D-052B84386C0F}" dt="2023-10-16T21:48:28.898" v="7123" actId="2696"/>
        <pc:sldMkLst>
          <pc:docMk/>
          <pc:sldMk cId="4037660305" sldId="339"/>
        </pc:sldMkLst>
        <pc:spChg chg="mod">
          <ac:chgData name="Katherine Mesa" userId="dd7b0dd6-7f91-4ded-8476-0723d8004cb7" providerId="ADAL" clId="{B21ED189-1FE1-4D83-956D-052B84386C0F}" dt="2023-10-16T21:37:07.876" v="6808" actId="20577"/>
          <ac:spMkLst>
            <pc:docMk/>
            <pc:sldMk cId="4037660305" sldId="339"/>
            <ac:spMk id="6" creationId="{85327FCF-0459-2456-BB3A-F6DA8B6FFD2C}"/>
          </ac:spMkLst>
        </pc:spChg>
      </pc:sldChg>
      <pc:sldChg chg="del ord">
        <pc:chgData name="Katherine Mesa" userId="dd7b0dd6-7f91-4ded-8476-0723d8004cb7" providerId="ADAL" clId="{B21ED189-1FE1-4D83-956D-052B84386C0F}" dt="2023-10-17T13:00:21.466" v="7479" actId="2696"/>
        <pc:sldMkLst>
          <pc:docMk/>
          <pc:sldMk cId="1237151155" sldId="340"/>
        </pc:sldMkLst>
      </pc:sldChg>
      <pc:sldChg chg="addSp delSp modSp mod ord modTransition modClrScheme chgLayout modNotesTx">
        <pc:chgData name="Katherine Mesa" userId="dd7b0dd6-7f91-4ded-8476-0723d8004cb7" providerId="ADAL" clId="{B21ED189-1FE1-4D83-956D-052B84386C0F}" dt="2023-10-17T13:10:58.610" v="7712" actId="1076"/>
        <pc:sldMkLst>
          <pc:docMk/>
          <pc:sldMk cId="3257235967" sldId="341"/>
        </pc:sldMkLst>
        <pc:spChg chg="mod ord">
          <ac:chgData name="Katherine Mesa" userId="dd7b0dd6-7f91-4ded-8476-0723d8004cb7" providerId="ADAL" clId="{B21ED189-1FE1-4D83-956D-052B84386C0F}" dt="2023-10-17T13:07:23.368" v="7504" actId="26606"/>
          <ac:spMkLst>
            <pc:docMk/>
            <pc:sldMk cId="3257235967" sldId="341"/>
            <ac:spMk id="5" creationId="{32BDA1D5-D93A-CB08-674A-95C78885ACD1}"/>
          </ac:spMkLst>
        </pc:spChg>
        <pc:spChg chg="mod ord">
          <ac:chgData name="Katherine Mesa" userId="dd7b0dd6-7f91-4ded-8476-0723d8004cb7" providerId="ADAL" clId="{B21ED189-1FE1-4D83-956D-052B84386C0F}" dt="2023-10-17T13:09:14.316" v="7552" actId="1076"/>
          <ac:spMkLst>
            <pc:docMk/>
            <pc:sldMk cId="3257235967" sldId="341"/>
            <ac:spMk id="6" creationId="{48F9AC7B-BEEF-B24E-188A-36A6139F3027}"/>
          </ac:spMkLst>
        </pc:spChg>
        <pc:spChg chg="del">
          <ac:chgData name="Katherine Mesa" userId="dd7b0dd6-7f91-4ded-8476-0723d8004cb7" providerId="ADAL" clId="{B21ED189-1FE1-4D83-956D-052B84386C0F}" dt="2023-10-17T13:07:23.368" v="7504" actId="26606"/>
          <ac:spMkLst>
            <pc:docMk/>
            <pc:sldMk cId="3257235967" sldId="341"/>
            <ac:spMk id="11" creationId="{E3E3AD33-256E-39A1-0E94-3F8750FCCBBF}"/>
          </ac:spMkLst>
        </pc:spChg>
        <pc:spChg chg="add del mod">
          <ac:chgData name="Katherine Mesa" userId="dd7b0dd6-7f91-4ded-8476-0723d8004cb7" providerId="ADAL" clId="{B21ED189-1FE1-4D83-956D-052B84386C0F}" dt="2023-10-17T13:09:03.059" v="7550" actId="26606"/>
          <ac:spMkLst>
            <pc:docMk/>
            <pc:sldMk cId="3257235967" sldId="341"/>
            <ac:spMk id="13" creationId="{8B85B02C-1AD1-F3F4-218E-0D955EF86883}"/>
          </ac:spMkLst>
        </pc:spChg>
        <pc:spChg chg="del mod">
          <ac:chgData name="Katherine Mesa" userId="dd7b0dd6-7f91-4ded-8476-0723d8004cb7" providerId="ADAL" clId="{B21ED189-1FE1-4D83-956D-052B84386C0F}" dt="2023-10-17T13:06:46.002" v="7499" actId="478"/>
          <ac:spMkLst>
            <pc:docMk/>
            <pc:sldMk cId="3257235967" sldId="341"/>
            <ac:spMk id="16" creationId="{C3A17039-AF99-6120-9E9A-3EF5B0D2944B}"/>
          </ac:spMkLst>
        </pc:spChg>
        <pc:spChg chg="add del mod">
          <ac:chgData name="Katherine Mesa" userId="dd7b0dd6-7f91-4ded-8476-0723d8004cb7" providerId="ADAL" clId="{B21ED189-1FE1-4D83-956D-052B84386C0F}" dt="2023-10-17T13:09:03.059" v="7550" actId="26606"/>
          <ac:spMkLst>
            <pc:docMk/>
            <pc:sldMk cId="3257235967" sldId="341"/>
            <ac:spMk id="18" creationId="{F791B772-3A36-94A1-B865-4030FF419970}"/>
          </ac:spMkLst>
        </pc:spChg>
        <pc:spChg chg="add mod">
          <ac:chgData name="Katherine Mesa" userId="dd7b0dd6-7f91-4ded-8476-0723d8004cb7" providerId="ADAL" clId="{B21ED189-1FE1-4D83-956D-052B84386C0F}" dt="2023-10-17T13:10:56.882" v="7711" actId="1076"/>
          <ac:spMkLst>
            <pc:docMk/>
            <pc:sldMk cId="3257235967" sldId="341"/>
            <ac:spMk id="23" creationId="{B82F5727-6239-86F7-DF1A-FC0436750EFA}"/>
          </ac:spMkLst>
        </pc:spChg>
        <pc:spChg chg="add">
          <ac:chgData name="Katherine Mesa" userId="dd7b0dd6-7f91-4ded-8476-0723d8004cb7" providerId="ADAL" clId="{B21ED189-1FE1-4D83-956D-052B84386C0F}" dt="2023-10-17T13:09:03.059" v="7550" actId="26606"/>
          <ac:spMkLst>
            <pc:docMk/>
            <pc:sldMk cId="3257235967" sldId="341"/>
            <ac:spMk id="25" creationId="{59F902E4-1DD8-58F1-6424-234D2FF243F2}"/>
          </ac:spMkLst>
        </pc:spChg>
        <pc:picChg chg="add mod">
          <ac:chgData name="Katherine Mesa" userId="dd7b0dd6-7f91-4ded-8476-0723d8004cb7" providerId="ADAL" clId="{B21ED189-1FE1-4D83-956D-052B84386C0F}" dt="2023-10-17T13:10:58.610" v="7712" actId="1076"/>
          <ac:picMkLst>
            <pc:docMk/>
            <pc:sldMk cId="3257235967" sldId="341"/>
            <ac:picMk id="3" creationId="{A122CDEB-AABA-FE1D-FF73-06D6CB941479}"/>
          </ac:picMkLst>
        </pc:picChg>
        <pc:picChg chg="add del mod">
          <ac:chgData name="Katherine Mesa" userId="dd7b0dd6-7f91-4ded-8476-0723d8004cb7" providerId="ADAL" clId="{B21ED189-1FE1-4D83-956D-052B84386C0F}" dt="2023-10-17T13:09:00.523" v="7549" actId="478"/>
          <ac:picMkLst>
            <pc:docMk/>
            <pc:sldMk cId="3257235967" sldId="341"/>
            <ac:picMk id="4" creationId="{49FE8FB2-98BA-9FC8-C741-F13A49BCA485}"/>
          </ac:picMkLst>
        </pc:picChg>
        <pc:picChg chg="add del mod">
          <ac:chgData name="Katherine Mesa" userId="dd7b0dd6-7f91-4ded-8476-0723d8004cb7" providerId="ADAL" clId="{B21ED189-1FE1-4D83-956D-052B84386C0F}" dt="2023-10-17T13:06:31.010" v="7497" actId="478"/>
          <ac:picMkLst>
            <pc:docMk/>
            <pc:sldMk cId="3257235967" sldId="341"/>
            <ac:picMk id="2050" creationId="{DB538F22-CB66-8EC5-7A69-FE775E2AAE2C}"/>
          </ac:picMkLst>
        </pc:picChg>
      </pc:sldChg>
      <pc:sldChg chg="modSp mod">
        <pc:chgData name="Katherine Mesa" userId="dd7b0dd6-7f91-4ded-8476-0723d8004cb7" providerId="ADAL" clId="{B21ED189-1FE1-4D83-956D-052B84386C0F}" dt="2023-10-17T13:03:41.845" v="7489" actId="14100"/>
        <pc:sldMkLst>
          <pc:docMk/>
          <pc:sldMk cId="4187904259" sldId="348"/>
        </pc:sldMkLst>
        <pc:spChg chg="mod">
          <ac:chgData name="Katherine Mesa" userId="dd7b0dd6-7f91-4ded-8476-0723d8004cb7" providerId="ADAL" clId="{B21ED189-1FE1-4D83-956D-052B84386C0F}" dt="2023-10-17T13:03:41.845" v="7489" actId="14100"/>
          <ac:spMkLst>
            <pc:docMk/>
            <pc:sldMk cId="4187904259" sldId="348"/>
            <ac:spMk id="5" creationId="{D7770455-B3AC-2A3D-9685-1D64A7B1693B}"/>
          </ac:spMkLst>
        </pc:spChg>
      </pc:sldChg>
      <pc:sldChg chg="modSp mod">
        <pc:chgData name="Katherine Mesa" userId="dd7b0dd6-7f91-4ded-8476-0723d8004cb7" providerId="ADAL" clId="{B21ED189-1FE1-4D83-956D-052B84386C0F}" dt="2023-10-17T13:03:21.396" v="7485" actId="14100"/>
        <pc:sldMkLst>
          <pc:docMk/>
          <pc:sldMk cId="3659771634" sldId="350"/>
        </pc:sldMkLst>
        <pc:spChg chg="mod">
          <ac:chgData name="Katherine Mesa" userId="dd7b0dd6-7f91-4ded-8476-0723d8004cb7" providerId="ADAL" clId="{B21ED189-1FE1-4D83-956D-052B84386C0F}" dt="2023-10-17T13:03:21.396" v="7485" actId="14100"/>
          <ac:spMkLst>
            <pc:docMk/>
            <pc:sldMk cId="3659771634" sldId="350"/>
            <ac:spMk id="5" creationId="{D7770455-B3AC-2A3D-9685-1D64A7B1693B}"/>
          </ac:spMkLst>
        </pc:spChg>
      </pc:sldChg>
      <pc:sldChg chg="modSp mod">
        <pc:chgData name="Katherine Mesa" userId="dd7b0dd6-7f91-4ded-8476-0723d8004cb7" providerId="ADAL" clId="{B21ED189-1FE1-4D83-956D-052B84386C0F}" dt="2023-10-17T13:03:32.311" v="7487" actId="14100"/>
        <pc:sldMkLst>
          <pc:docMk/>
          <pc:sldMk cId="2603576603" sldId="351"/>
        </pc:sldMkLst>
        <pc:spChg chg="mod">
          <ac:chgData name="Katherine Mesa" userId="dd7b0dd6-7f91-4ded-8476-0723d8004cb7" providerId="ADAL" clId="{B21ED189-1FE1-4D83-956D-052B84386C0F}" dt="2023-10-17T13:03:32.311" v="7487" actId="14100"/>
          <ac:spMkLst>
            <pc:docMk/>
            <pc:sldMk cId="2603576603" sldId="351"/>
            <ac:spMk id="5" creationId="{D7770455-B3AC-2A3D-9685-1D64A7B1693B}"/>
          </ac:spMkLst>
        </pc:spChg>
      </pc:sldChg>
      <pc:sldChg chg="delSp modSp mod">
        <pc:chgData name="Katherine Mesa" userId="dd7b0dd6-7f91-4ded-8476-0723d8004cb7" providerId="ADAL" clId="{B21ED189-1FE1-4D83-956D-052B84386C0F}" dt="2023-10-17T13:07:02.172" v="7500" actId="478"/>
        <pc:sldMkLst>
          <pc:docMk/>
          <pc:sldMk cId="4135568911" sldId="352"/>
        </pc:sldMkLst>
        <pc:spChg chg="mod">
          <ac:chgData name="Katherine Mesa" userId="dd7b0dd6-7f91-4ded-8476-0723d8004cb7" providerId="ADAL" clId="{B21ED189-1FE1-4D83-956D-052B84386C0F}" dt="2023-10-17T13:03:54.491" v="7491" actId="14100"/>
          <ac:spMkLst>
            <pc:docMk/>
            <pc:sldMk cId="4135568911" sldId="352"/>
            <ac:spMk id="3" creationId="{CF2CDD3A-EF4A-C6E9-2B15-2FB083ACAAFF}"/>
          </ac:spMkLst>
        </pc:spChg>
        <pc:spChg chg="del">
          <ac:chgData name="Katherine Mesa" userId="dd7b0dd6-7f91-4ded-8476-0723d8004cb7" providerId="ADAL" clId="{B21ED189-1FE1-4D83-956D-052B84386C0F}" dt="2023-10-17T13:07:02.172" v="7500" actId="478"/>
          <ac:spMkLst>
            <pc:docMk/>
            <pc:sldMk cId="4135568911" sldId="352"/>
            <ac:spMk id="26" creationId="{327D2112-925F-F873-D8CE-2219FC61D04B}"/>
          </ac:spMkLst>
        </pc:spChg>
      </pc:sldChg>
      <pc:sldChg chg="addSp delSp modSp add mod modClrScheme chgLayout modNotesTx">
        <pc:chgData name="Katherine Mesa" userId="dd7b0dd6-7f91-4ded-8476-0723d8004cb7" providerId="ADAL" clId="{B21ED189-1FE1-4D83-956D-052B84386C0F}" dt="2023-10-17T12:59:56.474" v="7478" actId="20577"/>
        <pc:sldMkLst>
          <pc:docMk/>
          <pc:sldMk cId="2185294993" sldId="353"/>
        </pc:sldMkLst>
        <pc:spChg chg="mod ord">
          <ac:chgData name="Katherine Mesa" userId="dd7b0dd6-7f91-4ded-8476-0723d8004cb7" providerId="ADAL" clId="{B21ED189-1FE1-4D83-956D-052B84386C0F}" dt="2023-10-17T12:56:06.634" v="7175" actId="26606"/>
          <ac:spMkLst>
            <pc:docMk/>
            <pc:sldMk cId="2185294993" sldId="353"/>
            <ac:spMk id="5" creationId="{32BDA1D5-D93A-CB08-674A-95C78885ACD1}"/>
          </ac:spMkLst>
        </pc:spChg>
        <pc:spChg chg="mod ord">
          <ac:chgData name="Katherine Mesa" userId="dd7b0dd6-7f91-4ded-8476-0723d8004cb7" providerId="ADAL" clId="{B21ED189-1FE1-4D83-956D-052B84386C0F}" dt="2023-10-17T12:56:45.055" v="7189" actId="1076"/>
          <ac:spMkLst>
            <pc:docMk/>
            <pc:sldMk cId="2185294993" sldId="353"/>
            <ac:spMk id="6" creationId="{48F9AC7B-BEEF-B24E-188A-36A6139F3027}"/>
          </ac:spMkLst>
        </pc:spChg>
        <pc:spChg chg="del">
          <ac:chgData name="Katherine Mesa" userId="dd7b0dd6-7f91-4ded-8476-0723d8004cb7" providerId="ADAL" clId="{B21ED189-1FE1-4D83-956D-052B84386C0F}" dt="2023-10-17T12:56:06.634" v="7175" actId="26606"/>
          <ac:spMkLst>
            <pc:docMk/>
            <pc:sldMk cId="2185294993" sldId="353"/>
            <ac:spMk id="11" creationId="{E3E3AD33-256E-39A1-0E94-3F8750FCCBBF}"/>
          </ac:spMkLst>
        </pc:spChg>
        <pc:spChg chg="mod">
          <ac:chgData name="Katherine Mesa" userId="dd7b0dd6-7f91-4ded-8476-0723d8004cb7" providerId="ADAL" clId="{B21ED189-1FE1-4D83-956D-052B84386C0F}" dt="2023-10-17T12:59:56.474" v="7478" actId="20577"/>
          <ac:spMkLst>
            <pc:docMk/>
            <pc:sldMk cId="2185294993" sldId="353"/>
            <ac:spMk id="16" creationId="{C3A17039-AF99-6120-9E9A-3EF5B0D2944B}"/>
          </ac:spMkLst>
        </pc:spChg>
        <pc:spChg chg="add mod">
          <ac:chgData name="Katherine Mesa" userId="dd7b0dd6-7f91-4ded-8476-0723d8004cb7" providerId="ADAL" clId="{B21ED189-1FE1-4D83-956D-052B84386C0F}" dt="2023-10-17T12:56:06.634" v="7175" actId="26606"/>
          <ac:spMkLst>
            <pc:docMk/>
            <pc:sldMk cId="2185294993" sldId="353"/>
            <ac:spMk id="1035" creationId="{ACEAB957-6FE7-9FB2-453B-D34BFB15F504}"/>
          </ac:spMkLst>
        </pc:spChg>
        <pc:picChg chg="add del">
          <ac:chgData name="Katherine Mesa" userId="dd7b0dd6-7f91-4ded-8476-0723d8004cb7" providerId="ADAL" clId="{B21ED189-1FE1-4D83-956D-052B84386C0F}" dt="2023-10-17T12:55:52.992" v="7173" actId="478"/>
          <ac:picMkLst>
            <pc:docMk/>
            <pc:sldMk cId="2185294993" sldId="353"/>
            <ac:picMk id="2" creationId="{464275E3-B598-CBB3-9F5C-14C5FF151C38}"/>
          </ac:picMkLst>
        </pc:picChg>
        <pc:picChg chg="add del mod">
          <ac:chgData name="Katherine Mesa" userId="dd7b0dd6-7f91-4ded-8476-0723d8004cb7" providerId="ADAL" clId="{B21ED189-1FE1-4D83-956D-052B84386C0F}" dt="2023-10-17T12:55:46.040" v="7171" actId="21"/>
          <ac:picMkLst>
            <pc:docMk/>
            <pc:sldMk cId="2185294993" sldId="353"/>
            <ac:picMk id="1026" creationId="{550CC9F8-BA0E-E6C5-176E-7B91964115C2}"/>
          </ac:picMkLst>
        </pc:picChg>
        <pc:picChg chg="add del mod">
          <ac:chgData name="Katherine Mesa" userId="dd7b0dd6-7f91-4ded-8476-0723d8004cb7" providerId="ADAL" clId="{B21ED189-1FE1-4D83-956D-052B84386C0F}" dt="2023-10-17T12:55:46.010" v="7170"/>
          <ac:picMkLst>
            <pc:docMk/>
            <pc:sldMk cId="2185294993" sldId="353"/>
            <ac:picMk id="1028" creationId="{6953DFA7-3D56-1F22-11A4-40181D2E2900}"/>
          </ac:picMkLst>
        </pc:picChg>
        <pc:picChg chg="add mod">
          <ac:chgData name="Katherine Mesa" userId="dd7b0dd6-7f91-4ded-8476-0723d8004cb7" providerId="ADAL" clId="{B21ED189-1FE1-4D83-956D-052B84386C0F}" dt="2023-10-17T12:58:22.281" v="7369" actId="1076"/>
          <ac:picMkLst>
            <pc:docMk/>
            <pc:sldMk cId="2185294993" sldId="353"/>
            <ac:picMk id="1030" creationId="{1CE0BA76-6C53-6428-A043-8F1CE2D66A26}"/>
          </ac:picMkLst>
        </pc:picChg>
      </pc:sldChg>
    </pc:docChg>
  </pc:docChgLst>
  <pc:docChgLst>
    <pc:chgData name="Kevin Hernandez Lichtl" userId="S::kjh19a@fsu.edu::1972ab5e-5eb3-44d7-8806-f0fa61fe4a33" providerId="AD" clId="Web-{E909DA5E-E34E-4192-87CD-DA4E3AB58A82}"/>
    <pc:docChg chg="addSld modSld modSection">
      <pc:chgData name="Kevin Hernandez Lichtl" userId="S::kjh19a@fsu.edu::1972ab5e-5eb3-44d7-8806-f0fa61fe4a33" providerId="AD" clId="Web-{E909DA5E-E34E-4192-87CD-DA4E3AB58A82}" dt="2023-11-12T20:56:05.973" v="170"/>
      <pc:docMkLst>
        <pc:docMk/>
      </pc:docMkLst>
      <pc:sldChg chg="addSp modSp new mod modShow">
        <pc:chgData name="Kevin Hernandez Lichtl" userId="S::kjh19a@fsu.edu::1972ab5e-5eb3-44d7-8806-f0fa61fe4a33" providerId="AD" clId="Web-{E909DA5E-E34E-4192-87CD-DA4E3AB58A82}" dt="2023-11-12T20:54:21.205" v="139" actId="1076"/>
        <pc:sldMkLst>
          <pc:docMk/>
          <pc:sldMk cId="3354063308" sldId="431"/>
        </pc:sldMkLst>
        <pc:spChg chg="mod">
          <ac:chgData name="Kevin Hernandez Lichtl" userId="S::kjh19a@fsu.edu::1972ab5e-5eb3-44d7-8806-f0fa61fe4a33" providerId="AD" clId="Web-{E909DA5E-E34E-4192-87CD-DA4E3AB58A82}" dt="2023-11-12T20:31:25.328" v="39" actId="20577"/>
          <ac:spMkLst>
            <pc:docMk/>
            <pc:sldMk cId="3354063308" sldId="431"/>
            <ac:spMk id="4" creationId="{709DBE31-EF10-CFAD-5972-E5C9FB868EF8}"/>
          </ac:spMkLst>
        </pc:spChg>
        <pc:spChg chg="add mod">
          <ac:chgData name="Kevin Hernandez Lichtl" userId="S::kjh19a@fsu.edu::1972ab5e-5eb3-44d7-8806-f0fa61fe4a33" providerId="AD" clId="Web-{E909DA5E-E34E-4192-87CD-DA4E3AB58A82}" dt="2023-11-12T20:54:21.205" v="139" actId="1076"/>
          <ac:spMkLst>
            <pc:docMk/>
            <pc:sldMk cId="3354063308" sldId="431"/>
            <ac:spMk id="8" creationId="{C88B79D2-5CC9-D476-3CDA-6F6ADA4F1BA1}"/>
          </ac:spMkLst>
        </pc:spChg>
        <pc:spChg chg="add mod">
          <ac:chgData name="Kevin Hernandez Lichtl" userId="S::kjh19a@fsu.edu::1972ab5e-5eb3-44d7-8806-f0fa61fe4a33" providerId="AD" clId="Web-{E909DA5E-E34E-4192-87CD-DA4E3AB58A82}" dt="2023-11-12T20:54:12.908" v="137" actId="1076"/>
          <ac:spMkLst>
            <pc:docMk/>
            <pc:sldMk cId="3354063308" sldId="431"/>
            <ac:spMk id="9" creationId="{D2C95ABC-D5C8-3782-AA7D-A6951DA52A8D}"/>
          </ac:spMkLst>
        </pc:spChg>
        <pc:picChg chg="add mod">
          <ac:chgData name="Kevin Hernandez Lichtl" userId="S::kjh19a@fsu.edu::1972ab5e-5eb3-44d7-8806-f0fa61fe4a33" providerId="AD" clId="Web-{E909DA5E-E34E-4192-87CD-DA4E3AB58A82}" dt="2023-11-12T20:54:09.080" v="136" actId="1076"/>
          <ac:picMkLst>
            <pc:docMk/>
            <pc:sldMk cId="3354063308" sldId="431"/>
            <ac:picMk id="5" creationId="{E33D48A5-B22F-D34A-E2EC-D3B84A9F912B}"/>
          </ac:picMkLst>
        </pc:picChg>
        <pc:picChg chg="add mod">
          <ac:chgData name="Kevin Hernandez Lichtl" userId="S::kjh19a@fsu.edu::1972ab5e-5eb3-44d7-8806-f0fa61fe4a33" providerId="AD" clId="Web-{E909DA5E-E34E-4192-87CD-DA4E3AB58A82}" dt="2023-11-12T20:54:16.268" v="138" actId="1076"/>
          <ac:picMkLst>
            <pc:docMk/>
            <pc:sldMk cId="3354063308" sldId="431"/>
            <ac:picMk id="6" creationId="{4C82FD9B-F7B7-7E1D-5DC3-CB7C22713CB1}"/>
          </ac:picMkLst>
        </pc:picChg>
      </pc:sldChg>
      <pc:sldChg chg="addSp delSp modSp add mod replId modShow">
        <pc:chgData name="Kevin Hernandez Lichtl" userId="S::kjh19a@fsu.edu::1972ab5e-5eb3-44d7-8806-f0fa61fe4a33" providerId="AD" clId="Web-{E909DA5E-E34E-4192-87CD-DA4E3AB58A82}" dt="2023-11-12T20:56:05.973" v="170"/>
        <pc:sldMkLst>
          <pc:docMk/>
          <pc:sldMk cId="4225977807" sldId="432"/>
        </pc:sldMkLst>
        <pc:spChg chg="add mod">
          <ac:chgData name="Kevin Hernandez Lichtl" userId="S::kjh19a@fsu.edu::1972ab5e-5eb3-44d7-8806-f0fa61fe4a33" providerId="AD" clId="Web-{E909DA5E-E34E-4192-87CD-DA4E3AB58A82}" dt="2023-11-12T20:55:16.097" v="169" actId="1076"/>
          <ac:spMkLst>
            <pc:docMk/>
            <pc:sldMk cId="4225977807" sldId="432"/>
            <ac:spMk id="8" creationId="{028137FD-2DB9-D0C1-E56B-CEF2F4194E8C}"/>
          </ac:spMkLst>
        </pc:spChg>
        <pc:spChg chg="add mod">
          <ac:chgData name="Kevin Hernandez Lichtl" userId="S::kjh19a@fsu.edu::1972ab5e-5eb3-44d7-8806-f0fa61fe4a33" providerId="AD" clId="Web-{E909DA5E-E34E-4192-87CD-DA4E3AB58A82}" dt="2023-11-12T20:52:21.937" v="91" actId="14100"/>
          <ac:spMkLst>
            <pc:docMk/>
            <pc:sldMk cId="4225977807" sldId="432"/>
            <ac:spMk id="10" creationId="{E2662700-FF23-6D72-9453-F2F3904049B3}"/>
          </ac:spMkLst>
        </pc:spChg>
        <pc:spChg chg="add mod">
          <ac:chgData name="Kevin Hernandez Lichtl" userId="S::kjh19a@fsu.edu::1972ab5e-5eb3-44d7-8806-f0fa61fe4a33" providerId="AD" clId="Web-{E909DA5E-E34E-4192-87CD-DA4E3AB58A82}" dt="2023-11-12T20:52:37.375" v="100" actId="1076"/>
          <ac:spMkLst>
            <pc:docMk/>
            <pc:sldMk cId="4225977807" sldId="432"/>
            <ac:spMk id="12" creationId="{BC058496-0EBB-7803-EC04-6D7BF658E781}"/>
          </ac:spMkLst>
        </pc:spChg>
        <pc:spChg chg="add del mod">
          <ac:chgData name="Kevin Hernandez Lichtl" userId="S::kjh19a@fsu.edu::1972ab5e-5eb3-44d7-8806-f0fa61fe4a33" providerId="AD" clId="Web-{E909DA5E-E34E-4192-87CD-DA4E3AB58A82}" dt="2023-11-12T20:53:27.392" v="117"/>
          <ac:spMkLst>
            <pc:docMk/>
            <pc:sldMk cId="4225977807" sldId="432"/>
            <ac:spMk id="14" creationId="{FCE26B6F-D3CB-7631-00BD-B9E80A6D0515}"/>
          </ac:spMkLst>
        </pc:spChg>
        <pc:spChg chg="add mod">
          <ac:chgData name="Kevin Hernandez Lichtl" userId="S::kjh19a@fsu.edu::1972ab5e-5eb3-44d7-8806-f0fa61fe4a33" providerId="AD" clId="Web-{E909DA5E-E34E-4192-87CD-DA4E3AB58A82}" dt="2023-11-12T20:54:52.472" v="164" actId="1076"/>
          <ac:spMkLst>
            <pc:docMk/>
            <pc:sldMk cId="4225977807" sldId="432"/>
            <ac:spMk id="15" creationId="{EE3C4FA2-35D8-80DC-9619-6617F2C1DF9D}"/>
          </ac:spMkLst>
        </pc:spChg>
        <pc:picChg chg="del">
          <ac:chgData name="Kevin Hernandez Lichtl" userId="S::kjh19a@fsu.edu::1972ab5e-5eb3-44d7-8806-f0fa61fe4a33" providerId="AD" clId="Web-{E909DA5E-E34E-4192-87CD-DA4E3AB58A82}" dt="2023-11-12T20:49:06.853" v="47"/>
          <ac:picMkLst>
            <pc:docMk/>
            <pc:sldMk cId="4225977807" sldId="432"/>
            <ac:picMk id="5" creationId="{E33D48A5-B22F-D34A-E2EC-D3B84A9F912B}"/>
          </ac:picMkLst>
        </pc:picChg>
        <pc:picChg chg="del">
          <ac:chgData name="Kevin Hernandez Lichtl" userId="S::kjh19a@fsu.edu::1972ab5e-5eb3-44d7-8806-f0fa61fe4a33" providerId="AD" clId="Web-{E909DA5E-E34E-4192-87CD-DA4E3AB58A82}" dt="2023-11-12T20:49:08.353" v="48"/>
          <ac:picMkLst>
            <pc:docMk/>
            <pc:sldMk cId="4225977807" sldId="432"/>
            <ac:picMk id="6" creationId="{4C82FD9B-F7B7-7E1D-5DC3-CB7C22713CB1}"/>
          </ac:picMkLst>
        </pc:picChg>
        <pc:picChg chg="add mod">
          <ac:chgData name="Kevin Hernandez Lichtl" userId="S::kjh19a@fsu.edu::1972ab5e-5eb3-44d7-8806-f0fa61fe4a33" providerId="AD" clId="Web-{E909DA5E-E34E-4192-87CD-DA4E3AB58A82}" dt="2023-11-12T20:54:57.816" v="166" actId="1076"/>
          <ac:picMkLst>
            <pc:docMk/>
            <pc:sldMk cId="4225977807" sldId="432"/>
            <ac:picMk id="9" creationId="{FC29045C-661F-B026-FCF9-C4774626F4C5}"/>
          </ac:picMkLst>
        </pc:picChg>
        <pc:picChg chg="add mod">
          <ac:chgData name="Kevin Hernandez Lichtl" userId="S::kjh19a@fsu.edu::1972ab5e-5eb3-44d7-8806-f0fa61fe4a33" providerId="AD" clId="Web-{E909DA5E-E34E-4192-87CD-DA4E3AB58A82}" dt="2023-11-12T20:53:05.204" v="109" actId="1076"/>
          <ac:picMkLst>
            <pc:docMk/>
            <pc:sldMk cId="4225977807" sldId="432"/>
            <ac:picMk id="11" creationId="{7F0B3C8D-9869-195F-0A59-FD4B323CF346}"/>
          </ac:picMkLst>
        </pc:picChg>
        <pc:picChg chg="add del mod">
          <ac:chgData name="Kevin Hernandez Lichtl" userId="S::kjh19a@fsu.edu::1972ab5e-5eb3-44d7-8806-f0fa61fe4a33" providerId="AD" clId="Web-{E909DA5E-E34E-4192-87CD-DA4E3AB58A82}" dt="2023-11-12T20:53:27.392" v="118"/>
          <ac:picMkLst>
            <pc:docMk/>
            <pc:sldMk cId="4225977807" sldId="432"/>
            <ac:picMk id="13" creationId="{CCD59F68-CD6A-83EE-94F4-3EA9CB6B2514}"/>
          </ac:picMkLst>
        </pc:picChg>
      </pc:sldChg>
    </pc:docChg>
  </pc:docChgLst>
  <pc:docChgLst>
    <pc:chgData name="Luke Leibkuchler" userId="S::lgl20@fsu.edu::a7c1e1ef-f9d4-4dc7-8550-c2468dc434b6" providerId="AD" clId="Web-{6B1155A3-DAB1-4AE2-9228-2641D85355DF}"/>
    <pc:docChg chg="modSld">
      <pc:chgData name="Luke Leibkuchler" userId="S::lgl20@fsu.edu::a7c1e1ef-f9d4-4dc7-8550-c2468dc434b6" providerId="AD" clId="Web-{6B1155A3-DAB1-4AE2-9228-2641D85355DF}" dt="2023-10-12T21:56:53.887" v="7" actId="20577"/>
      <pc:docMkLst>
        <pc:docMk/>
      </pc:docMkLst>
      <pc:sldChg chg="modSp">
        <pc:chgData name="Luke Leibkuchler" userId="S::lgl20@fsu.edu::a7c1e1ef-f9d4-4dc7-8550-c2468dc434b6" providerId="AD" clId="Web-{6B1155A3-DAB1-4AE2-9228-2641D85355DF}" dt="2023-10-12T21:56:53.887" v="7" actId="20577"/>
        <pc:sldMkLst>
          <pc:docMk/>
          <pc:sldMk cId="2197234835" sldId="313"/>
        </pc:sldMkLst>
        <pc:spChg chg="mod">
          <ac:chgData name="Luke Leibkuchler" userId="S::lgl20@fsu.edu::a7c1e1ef-f9d4-4dc7-8550-c2468dc434b6" providerId="AD" clId="Web-{6B1155A3-DAB1-4AE2-9228-2641D85355DF}" dt="2023-10-12T21:56:53.887" v="7" actId="20577"/>
          <ac:spMkLst>
            <pc:docMk/>
            <pc:sldMk cId="2197234835" sldId="313"/>
            <ac:spMk id="15" creationId="{4B87EC78-02B6-2BBA-F377-3944CBD6988A}"/>
          </ac:spMkLst>
        </pc:spChg>
      </pc:sldChg>
    </pc:docChg>
  </pc:docChgLst>
  <pc:docChgLst>
    <pc:chgData name="Megan Reid" userId="S::mar19v@fsu.edu::8e9849a8-3331-402a-9ebc-9f5e10c47593" providerId="AD" clId="Web-{D76648F7-0EAC-4B82-96E0-15CBD73249C1}"/>
    <pc:docChg chg="modSld">
      <pc:chgData name="Megan Reid" userId="S::mar19v@fsu.edu::8e9849a8-3331-402a-9ebc-9f5e10c47593" providerId="AD" clId="Web-{D76648F7-0EAC-4B82-96E0-15CBD73249C1}" dt="2023-10-16T22:09:23.979" v="94"/>
      <pc:docMkLst>
        <pc:docMk/>
      </pc:docMkLst>
      <pc:sldChg chg="modSp">
        <pc:chgData name="Megan Reid" userId="S::mar19v@fsu.edu::8e9849a8-3331-402a-9ebc-9f5e10c47593" providerId="AD" clId="Web-{D76648F7-0EAC-4B82-96E0-15CBD73249C1}" dt="2023-10-16T22:07:45.961" v="1" actId="1076"/>
        <pc:sldMkLst>
          <pc:docMk/>
          <pc:sldMk cId="2902880295" sldId="324"/>
        </pc:sldMkLst>
        <pc:spChg chg="mod">
          <ac:chgData name="Megan Reid" userId="S::mar19v@fsu.edu::8e9849a8-3331-402a-9ebc-9f5e10c47593" providerId="AD" clId="Web-{D76648F7-0EAC-4B82-96E0-15CBD73249C1}" dt="2023-10-16T22:07:45.961" v="1" actId="1076"/>
          <ac:spMkLst>
            <pc:docMk/>
            <pc:sldMk cId="2902880295" sldId="324"/>
            <ac:spMk id="12" creationId="{98A5F3F8-52DD-0999-A6C2-2A6783B66194}"/>
          </ac:spMkLst>
        </pc:spChg>
      </pc:sldChg>
      <pc:sldChg chg="modNotes">
        <pc:chgData name="Megan Reid" userId="S::mar19v@fsu.edu::8e9849a8-3331-402a-9ebc-9f5e10c47593" providerId="AD" clId="Web-{D76648F7-0EAC-4B82-96E0-15CBD73249C1}" dt="2023-10-16T22:09:23.979" v="94"/>
        <pc:sldMkLst>
          <pc:docMk/>
          <pc:sldMk cId="2445383051" sldId="335"/>
        </pc:sldMkLst>
      </pc:sldChg>
    </pc:docChg>
  </pc:docChgLst>
  <pc:docChgLst>
    <pc:chgData name="Luke Leibkuchler" userId="a7c1e1ef-f9d4-4dc7-8550-c2468dc434b6" providerId="ADAL" clId="{43A8E1AE-529A-4184-8CE0-B0C1C5D9CA1D}"/>
    <pc:docChg chg="undo redo custSel addSld delSld modSld sldOrd addSection delSection modSection">
      <pc:chgData name="Luke Leibkuchler" userId="a7c1e1ef-f9d4-4dc7-8550-c2468dc434b6" providerId="ADAL" clId="{43A8E1AE-529A-4184-8CE0-B0C1C5D9CA1D}" dt="2023-11-10T03:47:56.272" v="1897" actId="108"/>
      <pc:docMkLst>
        <pc:docMk/>
      </pc:docMkLst>
      <pc:sldChg chg="ord">
        <pc:chgData name="Luke Leibkuchler" userId="a7c1e1ef-f9d4-4dc7-8550-c2468dc434b6" providerId="ADAL" clId="{43A8E1AE-529A-4184-8CE0-B0C1C5D9CA1D}" dt="2023-11-09T19:31:51.551" v="10"/>
        <pc:sldMkLst>
          <pc:docMk/>
          <pc:sldMk cId="4010917776" sldId="288"/>
        </pc:sldMkLst>
      </pc:sldChg>
      <pc:sldChg chg="ord">
        <pc:chgData name="Luke Leibkuchler" userId="a7c1e1ef-f9d4-4dc7-8550-c2468dc434b6" providerId="ADAL" clId="{43A8E1AE-529A-4184-8CE0-B0C1C5D9CA1D}" dt="2023-11-09T19:31:51.551" v="10"/>
        <pc:sldMkLst>
          <pc:docMk/>
          <pc:sldMk cId="3513750456" sldId="289"/>
        </pc:sldMkLst>
      </pc:sldChg>
      <pc:sldChg chg="mod ord modShow">
        <pc:chgData name="Luke Leibkuchler" userId="a7c1e1ef-f9d4-4dc7-8550-c2468dc434b6" providerId="ADAL" clId="{43A8E1AE-529A-4184-8CE0-B0C1C5D9CA1D}" dt="2023-11-09T19:38:25.278" v="25" actId="729"/>
        <pc:sldMkLst>
          <pc:docMk/>
          <pc:sldMk cId="71360699" sldId="295"/>
        </pc:sldMkLst>
      </pc:sldChg>
      <pc:sldChg chg="mod ord modShow">
        <pc:chgData name="Luke Leibkuchler" userId="a7c1e1ef-f9d4-4dc7-8550-c2468dc434b6" providerId="ADAL" clId="{43A8E1AE-529A-4184-8CE0-B0C1C5D9CA1D}" dt="2023-11-09T19:38:25.278" v="25" actId="729"/>
        <pc:sldMkLst>
          <pc:docMk/>
          <pc:sldMk cId="3473897992" sldId="297"/>
        </pc:sldMkLst>
      </pc:sldChg>
      <pc:sldChg chg="ord">
        <pc:chgData name="Luke Leibkuchler" userId="a7c1e1ef-f9d4-4dc7-8550-c2468dc434b6" providerId="ADAL" clId="{43A8E1AE-529A-4184-8CE0-B0C1C5D9CA1D}" dt="2023-11-09T19:32:02.464" v="12"/>
        <pc:sldMkLst>
          <pc:docMk/>
          <pc:sldMk cId="1093545052" sldId="301"/>
        </pc:sldMkLst>
      </pc:sldChg>
      <pc:sldChg chg="ord">
        <pc:chgData name="Luke Leibkuchler" userId="a7c1e1ef-f9d4-4dc7-8550-c2468dc434b6" providerId="ADAL" clId="{43A8E1AE-529A-4184-8CE0-B0C1C5D9CA1D}" dt="2023-11-09T19:32:02.464" v="12"/>
        <pc:sldMkLst>
          <pc:docMk/>
          <pc:sldMk cId="3938085982" sldId="302"/>
        </pc:sldMkLst>
      </pc:sldChg>
      <pc:sldChg chg="ord">
        <pc:chgData name="Luke Leibkuchler" userId="a7c1e1ef-f9d4-4dc7-8550-c2468dc434b6" providerId="ADAL" clId="{43A8E1AE-529A-4184-8CE0-B0C1C5D9CA1D}" dt="2023-11-09T19:32:02.464" v="12"/>
        <pc:sldMkLst>
          <pc:docMk/>
          <pc:sldMk cId="4263399209" sldId="303"/>
        </pc:sldMkLst>
      </pc:sldChg>
      <pc:sldChg chg="ord">
        <pc:chgData name="Luke Leibkuchler" userId="a7c1e1ef-f9d4-4dc7-8550-c2468dc434b6" providerId="ADAL" clId="{43A8E1AE-529A-4184-8CE0-B0C1C5D9CA1D}" dt="2023-11-09T19:32:02.464" v="12"/>
        <pc:sldMkLst>
          <pc:docMk/>
          <pc:sldMk cId="1928675751" sldId="304"/>
        </pc:sldMkLst>
      </pc:sldChg>
      <pc:sldChg chg="addSp delSp modSp mod ord modShow">
        <pc:chgData name="Luke Leibkuchler" userId="a7c1e1ef-f9d4-4dc7-8550-c2468dc434b6" providerId="ADAL" clId="{43A8E1AE-529A-4184-8CE0-B0C1C5D9CA1D}" dt="2023-11-10T03:47:35.283" v="1895" actId="555"/>
        <pc:sldMkLst>
          <pc:docMk/>
          <pc:sldMk cId="34578572" sldId="317"/>
        </pc:sldMkLst>
        <pc:spChg chg="mod">
          <ac:chgData name="Luke Leibkuchler" userId="a7c1e1ef-f9d4-4dc7-8550-c2468dc434b6" providerId="ADAL" clId="{43A8E1AE-529A-4184-8CE0-B0C1C5D9CA1D}" dt="2023-11-10T03:47:35.283" v="1895" actId="555"/>
          <ac:spMkLst>
            <pc:docMk/>
            <pc:sldMk cId="34578572" sldId="317"/>
            <ac:spMk id="2" creationId="{8D25C069-3135-C760-605C-ADACD06F14A7}"/>
          </ac:spMkLst>
        </pc:spChg>
        <pc:spChg chg="mod">
          <ac:chgData name="Luke Leibkuchler" userId="a7c1e1ef-f9d4-4dc7-8550-c2468dc434b6" providerId="ADAL" clId="{43A8E1AE-529A-4184-8CE0-B0C1C5D9CA1D}" dt="2023-11-09T23:52:59.366" v="1838" actId="554"/>
          <ac:spMkLst>
            <pc:docMk/>
            <pc:sldMk cId="34578572" sldId="317"/>
            <ac:spMk id="8" creationId="{0DC8EEF2-5609-3B0B-4C45-604962C02765}"/>
          </ac:spMkLst>
        </pc:spChg>
        <pc:spChg chg="del">
          <ac:chgData name="Luke Leibkuchler" userId="a7c1e1ef-f9d4-4dc7-8550-c2468dc434b6" providerId="ADAL" clId="{43A8E1AE-529A-4184-8CE0-B0C1C5D9CA1D}" dt="2023-11-09T23:36:29.216" v="1038" actId="478"/>
          <ac:spMkLst>
            <pc:docMk/>
            <pc:sldMk cId="34578572" sldId="317"/>
            <ac:spMk id="10" creationId="{3D3735FF-A445-E9B9-B214-94E9C267A5D2}"/>
          </ac:spMkLst>
        </pc:spChg>
        <pc:spChg chg="mod">
          <ac:chgData name="Luke Leibkuchler" userId="a7c1e1ef-f9d4-4dc7-8550-c2468dc434b6" providerId="ADAL" clId="{43A8E1AE-529A-4184-8CE0-B0C1C5D9CA1D}" dt="2023-11-09T23:52:59.366" v="1838" actId="554"/>
          <ac:spMkLst>
            <pc:docMk/>
            <pc:sldMk cId="34578572" sldId="317"/>
            <ac:spMk id="11" creationId="{218CA768-2CA9-E262-97BD-19F6FD261AC1}"/>
          </ac:spMkLst>
        </pc:spChg>
        <pc:spChg chg="mod">
          <ac:chgData name="Luke Leibkuchler" userId="a7c1e1ef-f9d4-4dc7-8550-c2468dc434b6" providerId="ADAL" clId="{43A8E1AE-529A-4184-8CE0-B0C1C5D9CA1D}" dt="2023-11-09T23:52:59.366" v="1838" actId="554"/>
          <ac:spMkLst>
            <pc:docMk/>
            <pc:sldMk cId="34578572" sldId="317"/>
            <ac:spMk id="12" creationId="{E7850C1C-2B6A-72BB-3E2D-04C85ABE5475}"/>
          </ac:spMkLst>
        </pc:spChg>
        <pc:spChg chg="mod">
          <ac:chgData name="Luke Leibkuchler" userId="a7c1e1ef-f9d4-4dc7-8550-c2468dc434b6" providerId="ADAL" clId="{43A8E1AE-529A-4184-8CE0-B0C1C5D9CA1D}" dt="2023-11-10T03:47:35.283" v="1895" actId="555"/>
          <ac:spMkLst>
            <pc:docMk/>
            <pc:sldMk cId="34578572" sldId="317"/>
            <ac:spMk id="13" creationId="{82B23B2B-F947-C780-7196-5EF98D1C8527}"/>
          </ac:spMkLst>
        </pc:spChg>
        <pc:spChg chg="mod">
          <ac:chgData name="Luke Leibkuchler" userId="a7c1e1ef-f9d4-4dc7-8550-c2468dc434b6" providerId="ADAL" clId="{43A8E1AE-529A-4184-8CE0-B0C1C5D9CA1D}" dt="2023-11-09T23:51:42.011" v="1754" actId="1037"/>
          <ac:spMkLst>
            <pc:docMk/>
            <pc:sldMk cId="34578572" sldId="317"/>
            <ac:spMk id="15" creationId="{56E7F0E9-CD38-26D4-24CC-E42DF3B77A84}"/>
          </ac:spMkLst>
        </pc:spChg>
        <pc:spChg chg="del">
          <ac:chgData name="Luke Leibkuchler" userId="a7c1e1ef-f9d4-4dc7-8550-c2468dc434b6" providerId="ADAL" clId="{43A8E1AE-529A-4184-8CE0-B0C1C5D9CA1D}" dt="2023-11-09T23:43:40.290" v="1193" actId="478"/>
          <ac:spMkLst>
            <pc:docMk/>
            <pc:sldMk cId="34578572" sldId="317"/>
            <ac:spMk id="16" creationId="{CB67CE79-1499-AA7E-8114-BE8BD8CAF7C7}"/>
          </ac:spMkLst>
        </pc:spChg>
        <pc:spChg chg="mod">
          <ac:chgData name="Luke Leibkuchler" userId="a7c1e1ef-f9d4-4dc7-8550-c2468dc434b6" providerId="ADAL" clId="{43A8E1AE-529A-4184-8CE0-B0C1C5D9CA1D}" dt="2023-11-09T23:51:51.882" v="1782" actId="1037"/>
          <ac:spMkLst>
            <pc:docMk/>
            <pc:sldMk cId="34578572" sldId="317"/>
            <ac:spMk id="17" creationId="{6A109546-E4E8-85A4-9196-58DA30AC1607}"/>
          </ac:spMkLst>
        </pc:spChg>
        <pc:spChg chg="mod">
          <ac:chgData name="Luke Leibkuchler" userId="a7c1e1ef-f9d4-4dc7-8550-c2468dc434b6" providerId="ADAL" clId="{43A8E1AE-529A-4184-8CE0-B0C1C5D9CA1D}" dt="2023-11-09T23:52:00.348" v="1808" actId="1037"/>
          <ac:spMkLst>
            <pc:docMk/>
            <pc:sldMk cId="34578572" sldId="317"/>
            <ac:spMk id="18" creationId="{3E8C0971-140A-BF52-18DD-1C665DA29582}"/>
          </ac:spMkLst>
        </pc:spChg>
        <pc:spChg chg="mod">
          <ac:chgData name="Luke Leibkuchler" userId="a7c1e1ef-f9d4-4dc7-8550-c2468dc434b6" providerId="ADAL" clId="{43A8E1AE-529A-4184-8CE0-B0C1C5D9CA1D}" dt="2023-11-09T23:52:52.959" v="1837" actId="554"/>
          <ac:spMkLst>
            <pc:docMk/>
            <pc:sldMk cId="34578572" sldId="317"/>
            <ac:spMk id="44" creationId="{973D32E2-0AE6-54DD-4004-48F6AE984458}"/>
          </ac:spMkLst>
        </pc:spChg>
        <pc:spChg chg="mod">
          <ac:chgData name="Luke Leibkuchler" userId="a7c1e1ef-f9d4-4dc7-8550-c2468dc434b6" providerId="ADAL" clId="{43A8E1AE-529A-4184-8CE0-B0C1C5D9CA1D}" dt="2023-11-09T23:52:52.959" v="1837" actId="554"/>
          <ac:spMkLst>
            <pc:docMk/>
            <pc:sldMk cId="34578572" sldId="317"/>
            <ac:spMk id="46" creationId="{42E6AE7D-9763-5812-D945-EC8F63006AAF}"/>
          </ac:spMkLst>
        </pc:spChg>
        <pc:spChg chg="del">
          <ac:chgData name="Luke Leibkuchler" userId="a7c1e1ef-f9d4-4dc7-8550-c2468dc434b6" providerId="ADAL" clId="{43A8E1AE-529A-4184-8CE0-B0C1C5D9CA1D}" dt="2023-11-09T23:36:29.216" v="1038" actId="478"/>
          <ac:spMkLst>
            <pc:docMk/>
            <pc:sldMk cId="34578572" sldId="317"/>
            <ac:spMk id="48" creationId="{95A0B305-16CB-6BCE-80F3-8367FD4C9F14}"/>
          </ac:spMkLst>
        </pc:spChg>
        <pc:spChg chg="mod">
          <ac:chgData name="Luke Leibkuchler" userId="a7c1e1ef-f9d4-4dc7-8550-c2468dc434b6" providerId="ADAL" clId="{43A8E1AE-529A-4184-8CE0-B0C1C5D9CA1D}" dt="2023-11-09T23:53:54.051" v="1860" actId="555"/>
          <ac:spMkLst>
            <pc:docMk/>
            <pc:sldMk cId="34578572" sldId="317"/>
            <ac:spMk id="52" creationId="{213FDBF4-9D23-2926-53DD-C4EA8F90103C}"/>
          </ac:spMkLst>
        </pc:spChg>
        <pc:spChg chg="mod">
          <ac:chgData name="Luke Leibkuchler" userId="a7c1e1ef-f9d4-4dc7-8550-c2468dc434b6" providerId="ADAL" clId="{43A8E1AE-529A-4184-8CE0-B0C1C5D9CA1D}" dt="2023-11-09T23:53:54.051" v="1860" actId="555"/>
          <ac:spMkLst>
            <pc:docMk/>
            <pc:sldMk cId="34578572" sldId="317"/>
            <ac:spMk id="53" creationId="{0CBCC74D-83A9-CD51-DC40-7BC369DE27E4}"/>
          </ac:spMkLst>
        </pc:spChg>
        <pc:spChg chg="mod">
          <ac:chgData name="Luke Leibkuchler" userId="a7c1e1ef-f9d4-4dc7-8550-c2468dc434b6" providerId="ADAL" clId="{43A8E1AE-529A-4184-8CE0-B0C1C5D9CA1D}" dt="2023-11-09T23:52:52.959" v="1837" actId="554"/>
          <ac:spMkLst>
            <pc:docMk/>
            <pc:sldMk cId="34578572" sldId="317"/>
            <ac:spMk id="54" creationId="{0455B319-4CF4-D475-2E23-1536F33480AC}"/>
          </ac:spMkLst>
        </pc:spChg>
        <pc:spChg chg="add mod">
          <ac:chgData name="Luke Leibkuchler" userId="a7c1e1ef-f9d4-4dc7-8550-c2468dc434b6" providerId="ADAL" clId="{43A8E1AE-529A-4184-8CE0-B0C1C5D9CA1D}" dt="2023-11-09T23:51:02.791" v="1722" actId="1037"/>
          <ac:spMkLst>
            <pc:docMk/>
            <pc:sldMk cId="34578572" sldId="317"/>
            <ac:spMk id="56" creationId="{35E98C10-E13B-400A-A694-43B55678CE92}"/>
          </ac:spMkLst>
        </pc:spChg>
        <pc:spChg chg="add mod">
          <ac:chgData name="Luke Leibkuchler" userId="a7c1e1ef-f9d4-4dc7-8550-c2468dc434b6" providerId="ADAL" clId="{43A8E1AE-529A-4184-8CE0-B0C1C5D9CA1D}" dt="2023-11-09T23:53:54.051" v="1860" actId="555"/>
          <ac:spMkLst>
            <pc:docMk/>
            <pc:sldMk cId="34578572" sldId="317"/>
            <ac:spMk id="60" creationId="{7C578E54-96DE-4369-9F08-3C685AF13F2B}"/>
          </ac:spMkLst>
        </pc:spChg>
        <pc:spChg chg="add mod">
          <ac:chgData name="Luke Leibkuchler" userId="a7c1e1ef-f9d4-4dc7-8550-c2468dc434b6" providerId="ADAL" clId="{43A8E1AE-529A-4184-8CE0-B0C1C5D9CA1D}" dt="2023-11-10T03:47:35.283" v="1895" actId="555"/>
          <ac:spMkLst>
            <pc:docMk/>
            <pc:sldMk cId="34578572" sldId="317"/>
            <ac:spMk id="61" creationId="{6448DDCC-AB7E-4718-A6C5-4C92A6FA9274}"/>
          </ac:spMkLst>
        </pc:spChg>
        <pc:picChg chg="del">
          <ac:chgData name="Luke Leibkuchler" userId="a7c1e1ef-f9d4-4dc7-8550-c2468dc434b6" providerId="ADAL" clId="{43A8E1AE-529A-4184-8CE0-B0C1C5D9CA1D}" dt="2023-11-09T23:35:05.901" v="1035" actId="478"/>
          <ac:picMkLst>
            <pc:docMk/>
            <pc:sldMk cId="34578572" sldId="317"/>
            <ac:picMk id="9" creationId="{0470DB90-E7DA-2A9C-50E4-8A594E89247A}"/>
          </ac:picMkLst>
        </pc:picChg>
        <pc:picChg chg="add del mod">
          <ac:chgData name="Luke Leibkuchler" userId="a7c1e1ef-f9d4-4dc7-8550-c2468dc434b6" providerId="ADAL" clId="{43A8E1AE-529A-4184-8CE0-B0C1C5D9CA1D}" dt="2023-11-09T23:39:36.079" v="1082" actId="478"/>
          <ac:picMkLst>
            <pc:docMk/>
            <pc:sldMk cId="34578572" sldId="317"/>
            <ac:picMk id="22" creationId="{D86526F0-7F6A-4878-BE02-BD2D7FD1252A}"/>
          </ac:picMkLst>
        </pc:picChg>
        <pc:picChg chg="del">
          <ac:chgData name="Luke Leibkuchler" userId="a7c1e1ef-f9d4-4dc7-8550-c2468dc434b6" providerId="ADAL" clId="{43A8E1AE-529A-4184-8CE0-B0C1C5D9CA1D}" dt="2023-11-09T23:36:25.009" v="1037" actId="478"/>
          <ac:picMkLst>
            <pc:docMk/>
            <pc:sldMk cId="34578572" sldId="317"/>
            <ac:picMk id="24" creationId="{E55227A9-6682-7447-159E-BDC3A652DC89}"/>
          </ac:picMkLst>
        </pc:picChg>
        <pc:picChg chg="add del mod">
          <ac:chgData name="Luke Leibkuchler" userId="a7c1e1ef-f9d4-4dc7-8550-c2468dc434b6" providerId="ADAL" clId="{43A8E1AE-529A-4184-8CE0-B0C1C5D9CA1D}" dt="2023-11-09T23:40:20.473" v="1085" actId="478"/>
          <ac:picMkLst>
            <pc:docMk/>
            <pc:sldMk cId="34578572" sldId="317"/>
            <ac:picMk id="25" creationId="{87D4438B-E811-4F88-B1E0-4A4B4BDE1968}"/>
          </ac:picMkLst>
        </pc:picChg>
        <pc:picChg chg="add del mod">
          <ac:chgData name="Luke Leibkuchler" userId="a7c1e1ef-f9d4-4dc7-8550-c2468dc434b6" providerId="ADAL" clId="{43A8E1AE-529A-4184-8CE0-B0C1C5D9CA1D}" dt="2023-11-09T23:40:50.320" v="1089" actId="478"/>
          <ac:picMkLst>
            <pc:docMk/>
            <pc:sldMk cId="34578572" sldId="317"/>
            <ac:picMk id="27" creationId="{46554743-B4BA-419F-988F-B8E66CA39150}"/>
          </ac:picMkLst>
        </pc:picChg>
        <pc:picChg chg="del">
          <ac:chgData name="Luke Leibkuchler" userId="a7c1e1ef-f9d4-4dc7-8550-c2468dc434b6" providerId="ADAL" clId="{43A8E1AE-529A-4184-8CE0-B0C1C5D9CA1D}" dt="2023-11-09T23:43:42.996" v="1194" actId="478"/>
          <ac:picMkLst>
            <pc:docMk/>
            <pc:sldMk cId="34578572" sldId="317"/>
            <ac:picMk id="28" creationId="{B30DEF5D-0B7E-34F0-F10F-2CD7AC9C6FFF}"/>
          </ac:picMkLst>
        </pc:picChg>
        <pc:picChg chg="add mod">
          <ac:chgData name="Luke Leibkuchler" userId="a7c1e1ef-f9d4-4dc7-8550-c2468dc434b6" providerId="ADAL" clId="{43A8E1AE-529A-4184-8CE0-B0C1C5D9CA1D}" dt="2023-11-09T23:51:35.941" v="1738" actId="1037"/>
          <ac:picMkLst>
            <pc:docMk/>
            <pc:sldMk cId="34578572" sldId="317"/>
            <ac:picMk id="30" creationId="{E3DE3198-8071-416F-8882-7BEFFB992AB8}"/>
          </ac:picMkLst>
        </pc:picChg>
        <pc:picChg chg="mod">
          <ac:chgData name="Luke Leibkuchler" userId="a7c1e1ef-f9d4-4dc7-8550-c2468dc434b6" providerId="ADAL" clId="{43A8E1AE-529A-4184-8CE0-B0C1C5D9CA1D}" dt="2023-11-09T23:51:47.443" v="1768" actId="1037"/>
          <ac:picMkLst>
            <pc:docMk/>
            <pc:sldMk cId="34578572" sldId="317"/>
            <ac:picMk id="31" creationId="{70E54825-BD55-127F-C32F-B760EF6F2900}"/>
          </ac:picMkLst>
        </pc:picChg>
        <pc:picChg chg="mod">
          <ac:chgData name="Luke Leibkuchler" userId="a7c1e1ef-f9d4-4dc7-8550-c2468dc434b6" providerId="ADAL" clId="{43A8E1AE-529A-4184-8CE0-B0C1C5D9CA1D}" dt="2023-11-09T23:51:56.806" v="1794" actId="1037"/>
          <ac:picMkLst>
            <pc:docMk/>
            <pc:sldMk cId="34578572" sldId="317"/>
            <ac:picMk id="33" creationId="{D657BFE0-92A7-15A9-90DB-BFD1378E176A}"/>
          </ac:picMkLst>
        </pc:picChg>
        <pc:picChg chg="add mod ord">
          <ac:chgData name="Luke Leibkuchler" userId="a7c1e1ef-f9d4-4dc7-8550-c2468dc434b6" providerId="ADAL" clId="{43A8E1AE-529A-4184-8CE0-B0C1C5D9CA1D}" dt="2023-11-09T23:52:13.285" v="1828" actId="166"/>
          <ac:picMkLst>
            <pc:docMk/>
            <pc:sldMk cId="34578572" sldId="317"/>
            <ac:picMk id="34" creationId="{4E2882F1-D815-41DB-BF6A-6D1D94AE6999}"/>
          </ac:picMkLst>
        </pc:picChg>
        <pc:picChg chg="mod">
          <ac:chgData name="Luke Leibkuchler" userId="a7c1e1ef-f9d4-4dc7-8550-c2468dc434b6" providerId="ADAL" clId="{43A8E1AE-529A-4184-8CE0-B0C1C5D9CA1D}" dt="2023-11-09T23:52:06.032" v="1820" actId="1037"/>
          <ac:picMkLst>
            <pc:docMk/>
            <pc:sldMk cId="34578572" sldId="317"/>
            <ac:picMk id="35" creationId="{C525287C-6D39-B8E7-3BBF-404DCCE20A23}"/>
          </ac:picMkLst>
        </pc:picChg>
        <pc:picChg chg="add mod">
          <ac:chgData name="Luke Leibkuchler" userId="a7c1e1ef-f9d4-4dc7-8550-c2468dc434b6" providerId="ADAL" clId="{43A8E1AE-529A-4184-8CE0-B0C1C5D9CA1D}" dt="2023-11-09T23:43:32.421" v="1191" actId="1076"/>
          <ac:picMkLst>
            <pc:docMk/>
            <pc:sldMk cId="34578572" sldId="317"/>
            <ac:picMk id="55" creationId="{4D561148-BEAD-4FD7-8478-4AB01E9EBF12}"/>
          </ac:picMkLst>
        </pc:picChg>
        <pc:picChg chg="add mod">
          <ac:chgData name="Luke Leibkuchler" userId="a7c1e1ef-f9d4-4dc7-8550-c2468dc434b6" providerId="ADAL" clId="{43A8E1AE-529A-4184-8CE0-B0C1C5D9CA1D}" dt="2023-11-09T23:50:30.562" v="1688" actId="571"/>
          <ac:picMkLst>
            <pc:docMk/>
            <pc:sldMk cId="34578572" sldId="317"/>
            <ac:picMk id="58" creationId="{37D964F7-D91C-4BD5-97E8-8BFD42093067}"/>
          </ac:picMkLst>
        </pc:picChg>
        <pc:cxnChg chg="mod">
          <ac:chgData name="Luke Leibkuchler" userId="a7c1e1ef-f9d4-4dc7-8550-c2468dc434b6" providerId="ADAL" clId="{43A8E1AE-529A-4184-8CE0-B0C1C5D9CA1D}" dt="2023-11-09T23:51:17.645" v="1723" actId="14100"/>
          <ac:cxnSpMkLst>
            <pc:docMk/>
            <pc:sldMk cId="34578572" sldId="317"/>
            <ac:cxnSpMk id="7" creationId="{5B6251A0-EADD-A1DA-4F29-DAE9F185AB92}"/>
          </ac:cxnSpMkLst>
        </pc:cxnChg>
        <pc:cxnChg chg="mod">
          <ac:chgData name="Luke Leibkuchler" userId="a7c1e1ef-f9d4-4dc7-8550-c2468dc434b6" providerId="ADAL" clId="{43A8E1AE-529A-4184-8CE0-B0C1C5D9CA1D}" dt="2023-11-09T23:52:23.460" v="1829" actId="554"/>
          <ac:cxnSpMkLst>
            <pc:docMk/>
            <pc:sldMk cId="34578572" sldId="317"/>
            <ac:cxnSpMk id="43" creationId="{B59B3D9D-90AB-6CBD-BF43-FB8F9DBC1E8D}"/>
          </ac:cxnSpMkLst>
        </pc:cxnChg>
        <pc:cxnChg chg="del">
          <ac:chgData name="Luke Leibkuchler" userId="a7c1e1ef-f9d4-4dc7-8550-c2468dc434b6" providerId="ADAL" clId="{43A8E1AE-529A-4184-8CE0-B0C1C5D9CA1D}" dt="2023-11-09T23:36:29.216" v="1038" actId="478"/>
          <ac:cxnSpMkLst>
            <pc:docMk/>
            <pc:sldMk cId="34578572" sldId="317"/>
            <ac:cxnSpMk id="45" creationId="{604CCF00-DC65-156B-6693-C437C18D1A6E}"/>
          </ac:cxnSpMkLst>
        </pc:cxnChg>
        <pc:cxnChg chg="mod">
          <ac:chgData name="Luke Leibkuchler" userId="a7c1e1ef-f9d4-4dc7-8550-c2468dc434b6" providerId="ADAL" clId="{43A8E1AE-529A-4184-8CE0-B0C1C5D9CA1D}" dt="2023-11-09T23:53:45.902" v="1859" actId="555"/>
          <ac:cxnSpMkLst>
            <pc:docMk/>
            <pc:sldMk cId="34578572" sldId="317"/>
            <ac:cxnSpMk id="47" creationId="{8689AAEF-53B9-2FEC-99ED-C7EA731DEAF6}"/>
          </ac:cxnSpMkLst>
        </pc:cxnChg>
        <pc:cxnChg chg="mod">
          <ac:chgData name="Luke Leibkuchler" userId="a7c1e1ef-f9d4-4dc7-8550-c2468dc434b6" providerId="ADAL" clId="{43A8E1AE-529A-4184-8CE0-B0C1C5D9CA1D}" dt="2023-11-09T23:52:23.460" v="1829" actId="554"/>
          <ac:cxnSpMkLst>
            <pc:docMk/>
            <pc:sldMk cId="34578572" sldId="317"/>
            <ac:cxnSpMk id="49" creationId="{9703C95E-07EE-75AD-2273-3C9A707357F2}"/>
          </ac:cxnSpMkLst>
        </pc:cxnChg>
        <pc:cxnChg chg="mod">
          <ac:chgData name="Luke Leibkuchler" userId="a7c1e1ef-f9d4-4dc7-8550-c2468dc434b6" providerId="ADAL" clId="{43A8E1AE-529A-4184-8CE0-B0C1C5D9CA1D}" dt="2023-11-09T23:52:23.460" v="1829" actId="554"/>
          <ac:cxnSpMkLst>
            <pc:docMk/>
            <pc:sldMk cId="34578572" sldId="317"/>
            <ac:cxnSpMk id="50" creationId="{35BFC466-3B0B-16F8-23CC-BCE74EC1A0F2}"/>
          </ac:cxnSpMkLst>
        </pc:cxnChg>
        <pc:cxnChg chg="mod">
          <ac:chgData name="Luke Leibkuchler" userId="a7c1e1ef-f9d4-4dc7-8550-c2468dc434b6" providerId="ADAL" clId="{43A8E1AE-529A-4184-8CE0-B0C1C5D9CA1D}" dt="2023-11-09T23:53:45.902" v="1859" actId="555"/>
          <ac:cxnSpMkLst>
            <pc:docMk/>
            <pc:sldMk cId="34578572" sldId="317"/>
            <ac:cxnSpMk id="51" creationId="{F21E8B0B-A56D-9240-6EB0-D3BD298BA9CE}"/>
          </ac:cxnSpMkLst>
        </pc:cxnChg>
        <pc:cxnChg chg="add mod">
          <ac:chgData name="Luke Leibkuchler" userId="a7c1e1ef-f9d4-4dc7-8550-c2468dc434b6" providerId="ADAL" clId="{43A8E1AE-529A-4184-8CE0-B0C1C5D9CA1D}" dt="2023-11-09T23:50:30.562" v="1688" actId="571"/>
          <ac:cxnSpMkLst>
            <pc:docMk/>
            <pc:sldMk cId="34578572" sldId="317"/>
            <ac:cxnSpMk id="57" creationId="{5DE0136E-77D3-47BB-A99A-2735F1CE7B22}"/>
          </ac:cxnSpMkLst>
        </pc:cxnChg>
        <pc:cxnChg chg="add mod">
          <ac:chgData name="Luke Leibkuchler" userId="a7c1e1ef-f9d4-4dc7-8550-c2468dc434b6" providerId="ADAL" clId="{43A8E1AE-529A-4184-8CE0-B0C1C5D9CA1D}" dt="2023-11-09T23:53:45.902" v="1859" actId="555"/>
          <ac:cxnSpMkLst>
            <pc:docMk/>
            <pc:sldMk cId="34578572" sldId="317"/>
            <ac:cxnSpMk id="59" creationId="{9F33E5F2-477A-4656-BD89-28937445DB93}"/>
          </ac:cxnSpMkLst>
        </pc:cxnChg>
      </pc:sldChg>
      <pc:sldChg chg="ord">
        <pc:chgData name="Luke Leibkuchler" userId="a7c1e1ef-f9d4-4dc7-8550-c2468dc434b6" providerId="ADAL" clId="{43A8E1AE-529A-4184-8CE0-B0C1C5D9CA1D}" dt="2023-11-09T19:31:31.934" v="4"/>
        <pc:sldMkLst>
          <pc:docMk/>
          <pc:sldMk cId="1217811055" sldId="318"/>
        </pc:sldMkLst>
      </pc:sldChg>
      <pc:sldChg chg="del mod ord modShow">
        <pc:chgData name="Luke Leibkuchler" userId="a7c1e1ef-f9d4-4dc7-8550-c2468dc434b6" providerId="ADAL" clId="{43A8E1AE-529A-4184-8CE0-B0C1C5D9CA1D}" dt="2023-11-09T23:22:15.127" v="962" actId="2696"/>
        <pc:sldMkLst>
          <pc:docMk/>
          <pc:sldMk cId="3283164139" sldId="328"/>
        </pc:sldMkLst>
      </pc:sldChg>
      <pc:sldChg chg="del mod ord modShow">
        <pc:chgData name="Luke Leibkuchler" userId="a7c1e1ef-f9d4-4dc7-8550-c2468dc434b6" providerId="ADAL" clId="{43A8E1AE-529A-4184-8CE0-B0C1C5D9CA1D}" dt="2023-11-09T21:44:16.516" v="131" actId="2696"/>
        <pc:sldMkLst>
          <pc:docMk/>
          <pc:sldMk cId="4133612512" sldId="329"/>
        </pc:sldMkLst>
      </pc:sldChg>
      <pc:sldChg chg="modSp del mod ord modShow">
        <pc:chgData name="Luke Leibkuchler" userId="a7c1e1ef-f9d4-4dc7-8550-c2468dc434b6" providerId="ADAL" clId="{43A8E1AE-529A-4184-8CE0-B0C1C5D9CA1D}" dt="2023-11-09T21:44:16.516" v="131" actId="2696"/>
        <pc:sldMkLst>
          <pc:docMk/>
          <pc:sldMk cId="269560904" sldId="330"/>
        </pc:sldMkLst>
        <pc:spChg chg="mod">
          <ac:chgData name="Luke Leibkuchler" userId="a7c1e1ef-f9d4-4dc7-8550-c2468dc434b6" providerId="ADAL" clId="{43A8E1AE-529A-4184-8CE0-B0C1C5D9CA1D}" dt="2023-11-09T19:41:23.807" v="32" actId="20577"/>
          <ac:spMkLst>
            <pc:docMk/>
            <pc:sldMk cId="269560904" sldId="330"/>
            <ac:spMk id="10" creationId="{18095166-6A00-672F-F2F8-0794DC404AA4}"/>
          </ac:spMkLst>
        </pc:spChg>
      </pc:sldChg>
      <pc:sldChg chg="del mod ord modShow">
        <pc:chgData name="Luke Leibkuchler" userId="a7c1e1ef-f9d4-4dc7-8550-c2468dc434b6" providerId="ADAL" clId="{43A8E1AE-529A-4184-8CE0-B0C1C5D9CA1D}" dt="2023-11-09T21:44:16.516" v="131" actId="2696"/>
        <pc:sldMkLst>
          <pc:docMk/>
          <pc:sldMk cId="293338493" sldId="331"/>
        </pc:sldMkLst>
      </pc:sldChg>
      <pc:sldChg chg="addSp delSp modSp del mod ord modShow">
        <pc:chgData name="Luke Leibkuchler" userId="a7c1e1ef-f9d4-4dc7-8550-c2468dc434b6" providerId="ADAL" clId="{43A8E1AE-529A-4184-8CE0-B0C1C5D9CA1D}" dt="2023-11-09T21:44:16.516" v="131" actId="2696"/>
        <pc:sldMkLst>
          <pc:docMk/>
          <pc:sldMk cId="2771981180" sldId="332"/>
        </pc:sldMkLst>
        <pc:spChg chg="mod">
          <ac:chgData name="Luke Leibkuchler" userId="a7c1e1ef-f9d4-4dc7-8550-c2468dc434b6" providerId="ADAL" clId="{43A8E1AE-529A-4184-8CE0-B0C1C5D9CA1D}" dt="2023-11-09T19:42:04.533" v="64" actId="20577"/>
          <ac:spMkLst>
            <pc:docMk/>
            <pc:sldMk cId="2771981180" sldId="332"/>
            <ac:spMk id="10" creationId="{18095166-6A00-672F-F2F8-0794DC404AA4}"/>
          </ac:spMkLst>
        </pc:spChg>
        <pc:spChg chg="mod">
          <ac:chgData name="Luke Leibkuchler" userId="a7c1e1ef-f9d4-4dc7-8550-c2468dc434b6" providerId="ADAL" clId="{43A8E1AE-529A-4184-8CE0-B0C1C5D9CA1D}" dt="2023-11-09T19:43:36.459" v="96" actId="1036"/>
          <ac:spMkLst>
            <pc:docMk/>
            <pc:sldMk cId="2771981180" sldId="332"/>
            <ac:spMk id="39" creationId="{1E0E7A70-56E1-666E-2004-1DCD919F9749}"/>
          </ac:spMkLst>
        </pc:spChg>
        <pc:cxnChg chg="add mod">
          <ac:chgData name="Luke Leibkuchler" userId="a7c1e1ef-f9d4-4dc7-8550-c2468dc434b6" providerId="ADAL" clId="{43A8E1AE-529A-4184-8CE0-B0C1C5D9CA1D}" dt="2023-11-09T19:44:20.886" v="107" actId="14100"/>
          <ac:cxnSpMkLst>
            <pc:docMk/>
            <pc:sldMk cId="2771981180" sldId="332"/>
            <ac:cxnSpMk id="32" creationId="{C327F89D-3FC0-4B0E-872C-D83F16D48BAC}"/>
          </ac:cxnSpMkLst>
        </pc:cxnChg>
        <pc:cxnChg chg="del mod">
          <ac:chgData name="Luke Leibkuchler" userId="a7c1e1ef-f9d4-4dc7-8550-c2468dc434b6" providerId="ADAL" clId="{43A8E1AE-529A-4184-8CE0-B0C1C5D9CA1D}" dt="2023-11-09T19:44:05.977" v="102" actId="478"/>
          <ac:cxnSpMkLst>
            <pc:docMk/>
            <pc:sldMk cId="2771981180" sldId="332"/>
            <ac:cxnSpMk id="41" creationId="{1A7180D7-9C05-1312-B0E1-8243BCAB57CE}"/>
          </ac:cxnSpMkLst>
        </pc:cxnChg>
        <pc:cxnChg chg="mod">
          <ac:chgData name="Luke Leibkuchler" userId="a7c1e1ef-f9d4-4dc7-8550-c2468dc434b6" providerId="ADAL" clId="{43A8E1AE-529A-4184-8CE0-B0C1C5D9CA1D}" dt="2023-11-09T19:43:54.305" v="100" actId="14100"/>
          <ac:cxnSpMkLst>
            <pc:docMk/>
            <pc:sldMk cId="2771981180" sldId="332"/>
            <ac:cxnSpMk id="45" creationId="{89E2A68E-3FBC-9D00-DB12-6ABC3EADAD9A}"/>
          </ac:cxnSpMkLst>
        </pc:cxnChg>
      </pc:sldChg>
      <pc:sldChg chg="del mod ord modShow">
        <pc:chgData name="Luke Leibkuchler" userId="a7c1e1ef-f9d4-4dc7-8550-c2468dc434b6" providerId="ADAL" clId="{43A8E1AE-529A-4184-8CE0-B0C1C5D9CA1D}" dt="2023-11-09T21:44:16.516" v="131" actId="2696"/>
        <pc:sldMkLst>
          <pc:docMk/>
          <pc:sldMk cId="3392933455" sldId="333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2445383051" sldId="335"/>
        </pc:sldMkLst>
      </pc:sldChg>
      <pc:sldChg chg="mod ord modShow">
        <pc:chgData name="Luke Leibkuchler" userId="a7c1e1ef-f9d4-4dc7-8550-c2468dc434b6" providerId="ADAL" clId="{43A8E1AE-529A-4184-8CE0-B0C1C5D9CA1D}" dt="2023-11-09T19:38:25.278" v="25" actId="729"/>
        <pc:sldMkLst>
          <pc:docMk/>
          <pc:sldMk cId="3257235967" sldId="341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4187904259" sldId="348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3659771634" sldId="350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2603576603" sldId="351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4135568911" sldId="352"/>
        </pc:sldMkLst>
      </pc:sldChg>
      <pc:sldChg chg="ord">
        <pc:chgData name="Luke Leibkuchler" userId="a7c1e1ef-f9d4-4dc7-8550-c2468dc434b6" providerId="ADAL" clId="{43A8E1AE-529A-4184-8CE0-B0C1C5D9CA1D}" dt="2023-11-09T19:32:07.735" v="14"/>
        <pc:sldMkLst>
          <pc:docMk/>
          <pc:sldMk cId="2185294993" sldId="353"/>
        </pc:sldMkLst>
      </pc:sldChg>
      <pc:sldChg chg="addSp modSp mod ord modShow">
        <pc:chgData name="Luke Leibkuchler" userId="a7c1e1ef-f9d4-4dc7-8550-c2468dc434b6" providerId="ADAL" clId="{43A8E1AE-529A-4184-8CE0-B0C1C5D9CA1D}" dt="2023-11-09T21:53:44.235" v="210"/>
        <pc:sldMkLst>
          <pc:docMk/>
          <pc:sldMk cId="2448439293" sldId="354"/>
        </pc:sldMkLst>
        <pc:spChg chg="add mod">
          <ac:chgData name="Luke Leibkuchler" userId="a7c1e1ef-f9d4-4dc7-8550-c2468dc434b6" providerId="ADAL" clId="{43A8E1AE-529A-4184-8CE0-B0C1C5D9CA1D}" dt="2023-11-09T21:53:44.235" v="210"/>
          <ac:spMkLst>
            <pc:docMk/>
            <pc:sldMk cId="2448439293" sldId="354"/>
            <ac:spMk id="22" creationId="{2E4F329B-CB68-4940-A754-719EAD7F1E32}"/>
          </ac:spMkLst>
        </pc:spChg>
        <pc:spChg chg="add mod">
          <ac:chgData name="Luke Leibkuchler" userId="a7c1e1ef-f9d4-4dc7-8550-c2468dc434b6" providerId="ADAL" clId="{43A8E1AE-529A-4184-8CE0-B0C1C5D9CA1D}" dt="2023-11-09T21:53:44.235" v="210"/>
          <ac:spMkLst>
            <pc:docMk/>
            <pc:sldMk cId="2448439293" sldId="354"/>
            <ac:spMk id="23" creationId="{FA16427E-51AF-4879-AA64-85301577EDD9}"/>
          </ac:spMkLst>
        </pc:spChg>
        <pc:spChg chg="add mod">
          <ac:chgData name="Luke Leibkuchler" userId="a7c1e1ef-f9d4-4dc7-8550-c2468dc434b6" providerId="ADAL" clId="{43A8E1AE-529A-4184-8CE0-B0C1C5D9CA1D}" dt="2023-11-09T21:53:44.235" v="210"/>
          <ac:spMkLst>
            <pc:docMk/>
            <pc:sldMk cId="2448439293" sldId="354"/>
            <ac:spMk id="24" creationId="{EF4BA488-13FB-444F-BAE4-3F0EF722271C}"/>
          </ac:spMkLst>
        </pc:spChg>
        <pc:spChg chg="add mod">
          <ac:chgData name="Luke Leibkuchler" userId="a7c1e1ef-f9d4-4dc7-8550-c2468dc434b6" providerId="ADAL" clId="{43A8E1AE-529A-4184-8CE0-B0C1C5D9CA1D}" dt="2023-11-09T21:53:44.235" v="210"/>
          <ac:spMkLst>
            <pc:docMk/>
            <pc:sldMk cId="2448439293" sldId="354"/>
            <ac:spMk id="30" creationId="{D83411E5-54D3-434F-AB6C-2952567D2A0B}"/>
          </ac:spMkLst>
        </pc:spChg>
        <pc:spChg chg="add mod">
          <ac:chgData name="Luke Leibkuchler" userId="a7c1e1ef-f9d4-4dc7-8550-c2468dc434b6" providerId="ADAL" clId="{43A8E1AE-529A-4184-8CE0-B0C1C5D9CA1D}" dt="2023-11-09T21:53:44.235" v="210"/>
          <ac:spMkLst>
            <pc:docMk/>
            <pc:sldMk cId="2448439293" sldId="354"/>
            <ac:spMk id="31" creationId="{4D6A32B7-BC45-459D-9FFD-EF7B7E0C1D16}"/>
          </ac:spMkLst>
        </pc:spChg>
      </pc:sldChg>
      <pc:sldChg chg="ord">
        <pc:chgData name="Luke Leibkuchler" userId="a7c1e1ef-f9d4-4dc7-8550-c2468dc434b6" providerId="ADAL" clId="{43A8E1AE-529A-4184-8CE0-B0C1C5D9CA1D}" dt="2023-11-09T19:31:45.396" v="8"/>
        <pc:sldMkLst>
          <pc:docMk/>
          <pc:sldMk cId="3879933328" sldId="355"/>
        </pc:sldMkLst>
      </pc:sldChg>
      <pc:sldChg chg="ord">
        <pc:chgData name="Luke Leibkuchler" userId="a7c1e1ef-f9d4-4dc7-8550-c2468dc434b6" providerId="ADAL" clId="{43A8E1AE-529A-4184-8CE0-B0C1C5D9CA1D}" dt="2023-11-09T19:31:45.396" v="8"/>
        <pc:sldMkLst>
          <pc:docMk/>
          <pc:sldMk cId="3022598443" sldId="356"/>
        </pc:sldMkLst>
      </pc:sldChg>
      <pc:sldChg chg="ord">
        <pc:chgData name="Luke Leibkuchler" userId="a7c1e1ef-f9d4-4dc7-8550-c2468dc434b6" providerId="ADAL" clId="{43A8E1AE-529A-4184-8CE0-B0C1C5D9CA1D}" dt="2023-11-09T19:31:45.396" v="8"/>
        <pc:sldMkLst>
          <pc:docMk/>
          <pc:sldMk cId="2484103373" sldId="357"/>
        </pc:sldMkLst>
      </pc:sldChg>
      <pc:sldChg chg="ord">
        <pc:chgData name="Luke Leibkuchler" userId="a7c1e1ef-f9d4-4dc7-8550-c2468dc434b6" providerId="ADAL" clId="{43A8E1AE-529A-4184-8CE0-B0C1C5D9CA1D}" dt="2023-11-09T19:31:45.396" v="8"/>
        <pc:sldMkLst>
          <pc:docMk/>
          <pc:sldMk cId="3897976456" sldId="358"/>
        </pc:sldMkLst>
      </pc:sldChg>
      <pc:sldChg chg="ord">
        <pc:chgData name="Luke Leibkuchler" userId="a7c1e1ef-f9d4-4dc7-8550-c2468dc434b6" providerId="ADAL" clId="{43A8E1AE-529A-4184-8CE0-B0C1C5D9CA1D}" dt="2023-11-09T19:31:45.396" v="8"/>
        <pc:sldMkLst>
          <pc:docMk/>
          <pc:sldMk cId="949281909" sldId="359"/>
        </pc:sldMkLst>
      </pc:sldChg>
      <pc:sldChg chg="add mod ord modShow">
        <pc:chgData name="Luke Leibkuchler" userId="a7c1e1ef-f9d4-4dc7-8550-c2468dc434b6" providerId="ADAL" clId="{43A8E1AE-529A-4184-8CE0-B0C1C5D9CA1D}" dt="2023-11-09T19:37:30.802" v="18" actId="729"/>
        <pc:sldMkLst>
          <pc:docMk/>
          <pc:sldMk cId="2444023559" sldId="362"/>
        </pc:sldMkLst>
      </pc:sldChg>
      <pc:sldChg chg="modSp add mod ord modShow">
        <pc:chgData name="Luke Leibkuchler" userId="a7c1e1ef-f9d4-4dc7-8550-c2468dc434b6" providerId="ADAL" clId="{43A8E1AE-529A-4184-8CE0-B0C1C5D9CA1D}" dt="2023-11-09T23:33:28.925" v="1002" actId="729"/>
        <pc:sldMkLst>
          <pc:docMk/>
          <pc:sldMk cId="1746999893" sldId="363"/>
        </pc:sldMkLst>
        <pc:graphicFrameChg chg="mod">
          <ac:chgData name="Luke Leibkuchler" userId="a7c1e1ef-f9d4-4dc7-8550-c2468dc434b6" providerId="ADAL" clId="{43A8E1AE-529A-4184-8CE0-B0C1C5D9CA1D}" dt="2023-11-09T22:02:32.860" v="237" actId="207"/>
          <ac:graphicFrameMkLst>
            <pc:docMk/>
            <pc:sldMk cId="1746999893" sldId="363"/>
            <ac:graphicFrameMk id="7" creationId="{BA616FDF-805D-0A6B-B785-9B2AC411BF40}"/>
          </ac:graphicFrameMkLst>
        </pc:graphicFrameChg>
      </pc:sldChg>
      <pc:sldChg chg="add ord replId">
        <pc:chgData name="Luke Leibkuchler" userId="a7c1e1ef-f9d4-4dc7-8550-c2468dc434b6" providerId="ADAL" clId="{43A8E1AE-529A-4184-8CE0-B0C1C5D9CA1D}" dt="2023-11-09T19:47:58.669" v="113"/>
        <pc:sldMkLst>
          <pc:docMk/>
          <pc:sldMk cId="3501078312" sldId="364"/>
        </pc:sldMkLst>
      </pc:sldChg>
      <pc:sldChg chg="add ord replId">
        <pc:chgData name="Luke Leibkuchler" userId="a7c1e1ef-f9d4-4dc7-8550-c2468dc434b6" providerId="ADAL" clId="{43A8E1AE-529A-4184-8CE0-B0C1C5D9CA1D}" dt="2023-11-09T19:47:58.669" v="113"/>
        <pc:sldMkLst>
          <pc:docMk/>
          <pc:sldMk cId="2391183063" sldId="365"/>
        </pc:sldMkLst>
      </pc:sldChg>
      <pc:sldChg chg="add ord replId">
        <pc:chgData name="Luke Leibkuchler" userId="a7c1e1ef-f9d4-4dc7-8550-c2468dc434b6" providerId="ADAL" clId="{43A8E1AE-529A-4184-8CE0-B0C1C5D9CA1D}" dt="2023-11-09T19:47:58.669" v="113"/>
        <pc:sldMkLst>
          <pc:docMk/>
          <pc:sldMk cId="3443713398" sldId="366"/>
        </pc:sldMkLst>
      </pc:sldChg>
      <pc:sldChg chg="add ord replId">
        <pc:chgData name="Luke Leibkuchler" userId="a7c1e1ef-f9d4-4dc7-8550-c2468dc434b6" providerId="ADAL" clId="{43A8E1AE-529A-4184-8CE0-B0C1C5D9CA1D}" dt="2023-11-09T19:47:58.669" v="113"/>
        <pc:sldMkLst>
          <pc:docMk/>
          <pc:sldMk cId="894951459" sldId="367"/>
        </pc:sldMkLst>
      </pc:sldChg>
      <pc:sldChg chg="add ord replId">
        <pc:chgData name="Luke Leibkuchler" userId="a7c1e1ef-f9d4-4dc7-8550-c2468dc434b6" providerId="ADAL" clId="{43A8E1AE-529A-4184-8CE0-B0C1C5D9CA1D}" dt="2023-11-09T19:47:58.669" v="113"/>
        <pc:sldMkLst>
          <pc:docMk/>
          <pc:sldMk cId="4269393480" sldId="368"/>
        </pc:sldMkLst>
      </pc:sldChg>
      <pc:sldChg chg="addSp delSp modSp new del mod modAnim">
        <pc:chgData name="Luke Leibkuchler" userId="a7c1e1ef-f9d4-4dc7-8550-c2468dc434b6" providerId="ADAL" clId="{43A8E1AE-529A-4184-8CE0-B0C1C5D9CA1D}" dt="2023-11-09T22:34:08.175" v="407" actId="47"/>
        <pc:sldMkLst>
          <pc:docMk/>
          <pc:sldMk cId="2010733509" sldId="370"/>
        </pc:sldMkLst>
        <pc:spChg chg="add del mod">
          <ac:chgData name="Luke Leibkuchler" userId="a7c1e1ef-f9d4-4dc7-8550-c2468dc434b6" providerId="ADAL" clId="{43A8E1AE-529A-4184-8CE0-B0C1C5D9CA1D}" dt="2023-11-09T21:54:04.335" v="212"/>
          <ac:spMkLst>
            <pc:docMk/>
            <pc:sldMk cId="2010733509" sldId="370"/>
            <ac:spMk id="5" creationId="{BBB7C57F-B2F4-499C-8E29-EE2DCA0233C8}"/>
          </ac:spMkLst>
        </pc:spChg>
        <pc:spChg chg="add del mod">
          <ac:chgData name="Luke Leibkuchler" userId="a7c1e1ef-f9d4-4dc7-8550-c2468dc434b6" providerId="ADAL" clId="{43A8E1AE-529A-4184-8CE0-B0C1C5D9CA1D}" dt="2023-11-09T21:54:04.335" v="212"/>
          <ac:spMkLst>
            <pc:docMk/>
            <pc:sldMk cId="2010733509" sldId="370"/>
            <ac:spMk id="6" creationId="{3FBEA375-D467-465E-BD9F-1EEF5E1474A5}"/>
          </ac:spMkLst>
        </pc:spChg>
        <pc:spChg chg="add del mod">
          <ac:chgData name="Luke Leibkuchler" userId="a7c1e1ef-f9d4-4dc7-8550-c2468dc434b6" providerId="ADAL" clId="{43A8E1AE-529A-4184-8CE0-B0C1C5D9CA1D}" dt="2023-11-09T21:54:04.335" v="212"/>
          <ac:spMkLst>
            <pc:docMk/>
            <pc:sldMk cId="2010733509" sldId="370"/>
            <ac:spMk id="7" creationId="{1E90BCB5-3B36-45D9-8AC4-A1EAF75C8657}"/>
          </ac:spMkLst>
        </pc:spChg>
        <pc:spChg chg="add del mod">
          <ac:chgData name="Luke Leibkuchler" userId="a7c1e1ef-f9d4-4dc7-8550-c2468dc434b6" providerId="ADAL" clId="{43A8E1AE-529A-4184-8CE0-B0C1C5D9CA1D}" dt="2023-11-09T21:54:04.335" v="212"/>
          <ac:spMkLst>
            <pc:docMk/>
            <pc:sldMk cId="2010733509" sldId="370"/>
            <ac:spMk id="8" creationId="{696F3C67-7ACB-41B8-94CD-0CD499557338}"/>
          </ac:spMkLst>
        </pc:spChg>
        <pc:spChg chg="add del mod">
          <ac:chgData name="Luke Leibkuchler" userId="a7c1e1ef-f9d4-4dc7-8550-c2468dc434b6" providerId="ADAL" clId="{43A8E1AE-529A-4184-8CE0-B0C1C5D9CA1D}" dt="2023-11-09T21:54:04.335" v="212"/>
          <ac:spMkLst>
            <pc:docMk/>
            <pc:sldMk cId="2010733509" sldId="370"/>
            <ac:spMk id="9" creationId="{51392BEE-0266-4F88-BE52-E87CA683480E}"/>
          </ac:spMkLst>
        </pc:spChg>
        <pc:spChg chg="add mod ord">
          <ac:chgData name="Luke Leibkuchler" userId="a7c1e1ef-f9d4-4dc7-8550-c2468dc434b6" providerId="ADAL" clId="{43A8E1AE-529A-4184-8CE0-B0C1C5D9CA1D}" dt="2023-11-09T22:20:16.345" v="282" actId="207"/>
          <ac:spMkLst>
            <pc:docMk/>
            <pc:sldMk cId="2010733509" sldId="370"/>
            <ac:spMk id="10" creationId="{106427D7-36CD-48D8-AB92-E696F4D7816A}"/>
          </ac:spMkLst>
        </pc:spChg>
        <pc:spChg chg="add del mod">
          <ac:chgData name="Luke Leibkuchler" userId="a7c1e1ef-f9d4-4dc7-8550-c2468dc434b6" providerId="ADAL" clId="{43A8E1AE-529A-4184-8CE0-B0C1C5D9CA1D}" dt="2023-11-09T22:06:52.511" v="238" actId="478"/>
          <ac:spMkLst>
            <pc:docMk/>
            <pc:sldMk cId="2010733509" sldId="370"/>
            <ac:spMk id="13" creationId="{919D6727-1235-419E-BA18-257917B0A077}"/>
          </ac:spMkLst>
        </pc:spChg>
        <pc:spChg chg="add del mod">
          <ac:chgData name="Luke Leibkuchler" userId="a7c1e1ef-f9d4-4dc7-8550-c2468dc434b6" providerId="ADAL" clId="{43A8E1AE-529A-4184-8CE0-B0C1C5D9CA1D}" dt="2023-11-09T22:16:22.894" v="255" actId="478"/>
          <ac:spMkLst>
            <pc:docMk/>
            <pc:sldMk cId="2010733509" sldId="370"/>
            <ac:spMk id="14" creationId="{6A970D5E-83F0-4F1E-BD88-00A4D2D20975}"/>
          </ac:spMkLst>
        </pc:spChg>
        <pc:spChg chg="add del">
          <ac:chgData name="Luke Leibkuchler" userId="a7c1e1ef-f9d4-4dc7-8550-c2468dc434b6" providerId="ADAL" clId="{43A8E1AE-529A-4184-8CE0-B0C1C5D9CA1D}" dt="2023-11-09T22:14:20.201" v="245" actId="11529"/>
          <ac:spMkLst>
            <pc:docMk/>
            <pc:sldMk cId="2010733509" sldId="370"/>
            <ac:spMk id="15" creationId="{FE71D2EF-A1FC-463A-AD0F-473D1CDD7300}"/>
          </ac:spMkLst>
        </pc:spChg>
        <pc:spChg chg="add del mod">
          <ac:chgData name="Luke Leibkuchler" userId="a7c1e1ef-f9d4-4dc7-8550-c2468dc434b6" providerId="ADAL" clId="{43A8E1AE-529A-4184-8CE0-B0C1C5D9CA1D}" dt="2023-11-09T22:16:05.178" v="254" actId="478"/>
          <ac:spMkLst>
            <pc:docMk/>
            <pc:sldMk cId="2010733509" sldId="370"/>
            <ac:spMk id="18" creationId="{A2FF9711-25E0-4930-A9A8-A55927DABB87}"/>
          </ac:spMkLst>
        </pc:spChg>
        <pc:spChg chg="add mod">
          <ac:chgData name="Luke Leibkuchler" userId="a7c1e1ef-f9d4-4dc7-8550-c2468dc434b6" providerId="ADAL" clId="{43A8E1AE-529A-4184-8CE0-B0C1C5D9CA1D}" dt="2023-11-09T22:29:51.551" v="386" actId="1076"/>
          <ac:spMkLst>
            <pc:docMk/>
            <pc:sldMk cId="2010733509" sldId="370"/>
            <ac:spMk id="25" creationId="{44C99565-2983-471B-B5EE-1F27AA009D59}"/>
          </ac:spMkLst>
        </pc:spChg>
        <pc:picChg chg="add del mod">
          <ac:chgData name="Luke Leibkuchler" userId="a7c1e1ef-f9d4-4dc7-8550-c2468dc434b6" providerId="ADAL" clId="{43A8E1AE-529A-4184-8CE0-B0C1C5D9CA1D}" dt="2023-11-09T22:06:53.947" v="239" actId="478"/>
          <ac:picMkLst>
            <pc:docMk/>
            <pc:sldMk cId="2010733509" sldId="370"/>
            <ac:picMk id="12" creationId="{B388D87B-2235-455E-AFB6-4A57735D3B03}"/>
          </ac:picMkLst>
        </pc:picChg>
        <pc:picChg chg="add del mod">
          <ac:chgData name="Luke Leibkuchler" userId="a7c1e1ef-f9d4-4dc7-8550-c2468dc434b6" providerId="ADAL" clId="{43A8E1AE-529A-4184-8CE0-B0C1C5D9CA1D}" dt="2023-11-09T22:18:32.349" v="266" actId="478"/>
          <ac:picMkLst>
            <pc:docMk/>
            <pc:sldMk cId="2010733509" sldId="370"/>
            <ac:picMk id="20" creationId="{40B47AA7-0EF4-42CB-AA19-7B784FBEA61A}"/>
          </ac:picMkLst>
        </pc:picChg>
        <pc:picChg chg="add mod">
          <ac:chgData name="Luke Leibkuchler" userId="a7c1e1ef-f9d4-4dc7-8550-c2468dc434b6" providerId="ADAL" clId="{43A8E1AE-529A-4184-8CE0-B0C1C5D9CA1D}" dt="2023-11-09T22:21:37.848" v="316" actId="1076"/>
          <ac:picMkLst>
            <pc:docMk/>
            <pc:sldMk cId="2010733509" sldId="370"/>
            <ac:picMk id="22" creationId="{FC3E7331-4DD5-4417-A87A-3575C5D8D781}"/>
          </ac:picMkLst>
        </pc:picChg>
        <pc:picChg chg="add mod ord">
          <ac:chgData name="Luke Leibkuchler" userId="a7c1e1ef-f9d4-4dc7-8550-c2468dc434b6" providerId="ADAL" clId="{43A8E1AE-529A-4184-8CE0-B0C1C5D9CA1D}" dt="2023-11-09T22:20:27.877" v="285" actId="14100"/>
          <ac:picMkLst>
            <pc:docMk/>
            <pc:sldMk cId="2010733509" sldId="370"/>
            <ac:picMk id="24" creationId="{5CDE39CA-4C9C-42EA-8809-AEC669DCF8F6}"/>
          </ac:picMkLst>
        </pc:picChg>
        <pc:inkChg chg="add del">
          <ac:chgData name="Luke Leibkuchler" userId="a7c1e1ef-f9d4-4dc7-8550-c2468dc434b6" providerId="ADAL" clId="{43A8E1AE-529A-4184-8CE0-B0C1C5D9CA1D}" dt="2023-11-09T22:15:20.810" v="250" actId="9405"/>
          <ac:inkMkLst>
            <pc:docMk/>
            <pc:sldMk cId="2010733509" sldId="370"/>
            <ac:inkMk id="16" creationId="{57FFC7A9-758C-448F-9F44-9BBBFC970615}"/>
          </ac:inkMkLst>
        </pc:inkChg>
        <pc:inkChg chg="add del">
          <ac:chgData name="Luke Leibkuchler" userId="a7c1e1ef-f9d4-4dc7-8550-c2468dc434b6" providerId="ADAL" clId="{43A8E1AE-529A-4184-8CE0-B0C1C5D9CA1D}" dt="2023-11-09T22:15:20.410" v="249" actId="9405"/>
          <ac:inkMkLst>
            <pc:docMk/>
            <pc:sldMk cId="2010733509" sldId="370"/>
            <ac:inkMk id="17" creationId="{673E8DAB-F452-4D22-83A9-590D4F01BBDC}"/>
          </ac:inkMkLst>
        </pc:inkChg>
        <pc:cxnChg chg="add del mod">
          <ac:chgData name="Luke Leibkuchler" userId="a7c1e1ef-f9d4-4dc7-8550-c2468dc434b6" providerId="ADAL" clId="{43A8E1AE-529A-4184-8CE0-B0C1C5D9CA1D}" dt="2023-11-09T21:43:07.534" v="130" actId="478"/>
          <ac:cxnSpMkLst>
            <pc:docMk/>
            <pc:sldMk cId="2010733509" sldId="370"/>
            <ac:cxnSpMk id="4" creationId="{DF7F7F17-1C97-4AA5-83C2-6436A8A33C81}"/>
          </ac:cxnSpMkLst>
        </pc:cxnChg>
      </pc:sldChg>
      <pc:sldChg chg="new del">
        <pc:chgData name="Luke Leibkuchler" userId="a7c1e1ef-f9d4-4dc7-8550-c2468dc434b6" providerId="ADAL" clId="{43A8E1AE-529A-4184-8CE0-B0C1C5D9CA1D}" dt="2023-11-09T21:42:43.447" v="127" actId="680"/>
        <pc:sldMkLst>
          <pc:docMk/>
          <pc:sldMk cId="2573280123" sldId="370"/>
        </pc:sldMkLst>
      </pc:sldChg>
      <pc:sldChg chg="addSp delSp modSp new del mod">
        <pc:chgData name="Luke Leibkuchler" userId="a7c1e1ef-f9d4-4dc7-8550-c2468dc434b6" providerId="ADAL" clId="{43A8E1AE-529A-4184-8CE0-B0C1C5D9CA1D}" dt="2023-11-09T21:46:54.273" v="159" actId="2696"/>
        <pc:sldMkLst>
          <pc:docMk/>
          <pc:sldMk cId="195184414" sldId="371"/>
        </pc:sldMkLst>
        <pc:spChg chg="add del">
          <ac:chgData name="Luke Leibkuchler" userId="a7c1e1ef-f9d4-4dc7-8550-c2468dc434b6" providerId="ADAL" clId="{43A8E1AE-529A-4184-8CE0-B0C1C5D9CA1D}" dt="2023-11-09T21:44:33.298" v="134" actId="22"/>
          <ac:spMkLst>
            <pc:docMk/>
            <pc:sldMk cId="195184414" sldId="371"/>
            <ac:spMk id="5" creationId="{BC85E1BE-ABE5-49DC-95EA-FA27A6BE2DBB}"/>
          </ac:spMkLst>
        </pc:spChg>
        <pc:spChg chg="add mod">
          <ac:chgData name="Luke Leibkuchler" userId="a7c1e1ef-f9d4-4dc7-8550-c2468dc434b6" providerId="ADAL" clId="{43A8E1AE-529A-4184-8CE0-B0C1C5D9CA1D}" dt="2023-11-09T21:45:30.633" v="155" actId="20577"/>
          <ac:spMkLst>
            <pc:docMk/>
            <pc:sldMk cId="195184414" sldId="371"/>
            <ac:spMk id="6" creationId="{4500E8D2-6B2F-44D0-8917-1804D232C670}"/>
          </ac:spMkLst>
        </pc:spChg>
      </pc:sldChg>
      <pc:sldChg chg="addSp delSp modSp add mod ord modShow">
        <pc:chgData name="Luke Leibkuchler" userId="a7c1e1ef-f9d4-4dc7-8550-c2468dc434b6" providerId="ADAL" clId="{43A8E1AE-529A-4184-8CE0-B0C1C5D9CA1D}" dt="2023-11-09T23:27:03.659" v="992" actId="207"/>
        <pc:sldMkLst>
          <pc:docMk/>
          <pc:sldMk cId="4084285893" sldId="373"/>
        </pc:sldMkLst>
        <pc:spChg chg="mod ord">
          <ac:chgData name="Luke Leibkuchler" userId="a7c1e1ef-f9d4-4dc7-8550-c2468dc434b6" providerId="ADAL" clId="{43A8E1AE-529A-4184-8CE0-B0C1C5D9CA1D}" dt="2023-11-09T21:51:12.205" v="198" actId="170"/>
          <ac:spMkLst>
            <pc:docMk/>
            <pc:sldMk cId="4084285893" sldId="373"/>
            <ac:spMk id="4" creationId="{55AD3F97-2B5F-16A4-8C15-A0923CCF869B}"/>
          </ac:spMkLst>
        </pc:spChg>
        <pc:spChg chg="mod topLvl">
          <ac:chgData name="Luke Leibkuchler" userId="a7c1e1ef-f9d4-4dc7-8550-c2468dc434b6" providerId="ADAL" clId="{43A8E1AE-529A-4184-8CE0-B0C1C5D9CA1D}" dt="2023-11-09T23:22:52.797" v="963" actId="165"/>
          <ac:spMkLst>
            <pc:docMk/>
            <pc:sldMk cId="4084285893" sldId="373"/>
            <ac:spMk id="5" creationId="{DD0BA89D-1CB4-F8BB-58B8-C54548396518}"/>
          </ac:spMkLst>
        </pc:spChg>
        <pc:spChg chg="mod topLvl">
          <ac:chgData name="Luke Leibkuchler" userId="a7c1e1ef-f9d4-4dc7-8550-c2468dc434b6" providerId="ADAL" clId="{43A8E1AE-529A-4184-8CE0-B0C1C5D9CA1D}" dt="2023-11-09T23:22:52.797" v="963" actId="165"/>
          <ac:spMkLst>
            <pc:docMk/>
            <pc:sldMk cId="4084285893" sldId="373"/>
            <ac:spMk id="6" creationId="{97106CF3-7DB3-206A-7917-D5EB897C656B}"/>
          </ac:spMkLst>
        </pc:spChg>
        <pc:spChg chg="mod topLvl">
          <ac:chgData name="Luke Leibkuchler" userId="a7c1e1ef-f9d4-4dc7-8550-c2468dc434b6" providerId="ADAL" clId="{43A8E1AE-529A-4184-8CE0-B0C1C5D9CA1D}" dt="2023-11-09T23:25:34.984" v="985" actId="207"/>
          <ac:spMkLst>
            <pc:docMk/>
            <pc:sldMk cId="4084285893" sldId="373"/>
            <ac:spMk id="8" creationId="{FED47EEF-3B8C-F151-7BBD-964DAC67C91E}"/>
          </ac:spMkLst>
        </pc:spChg>
        <pc:spChg chg="mod topLvl">
          <ac:chgData name="Luke Leibkuchler" userId="a7c1e1ef-f9d4-4dc7-8550-c2468dc434b6" providerId="ADAL" clId="{43A8E1AE-529A-4184-8CE0-B0C1C5D9CA1D}" dt="2023-11-09T23:25:47.410" v="986" actId="207"/>
          <ac:spMkLst>
            <pc:docMk/>
            <pc:sldMk cId="4084285893" sldId="373"/>
            <ac:spMk id="9" creationId="{74D7EDD9-01C4-D0ED-EA88-BBCE9FE368E6}"/>
          </ac:spMkLst>
        </pc:spChg>
        <pc:spChg chg="mod topLvl">
          <ac:chgData name="Luke Leibkuchler" userId="a7c1e1ef-f9d4-4dc7-8550-c2468dc434b6" providerId="ADAL" clId="{43A8E1AE-529A-4184-8CE0-B0C1C5D9CA1D}" dt="2023-11-09T23:25:49.796" v="987" actId="207"/>
          <ac:spMkLst>
            <pc:docMk/>
            <pc:sldMk cId="4084285893" sldId="373"/>
            <ac:spMk id="10" creationId="{22B8251D-6EE9-D085-9A7F-A14FC2206A43}"/>
          </ac:spMkLst>
        </pc:spChg>
        <pc:grpChg chg="add del mod">
          <ac:chgData name="Luke Leibkuchler" userId="a7c1e1ef-f9d4-4dc7-8550-c2468dc434b6" providerId="ADAL" clId="{43A8E1AE-529A-4184-8CE0-B0C1C5D9CA1D}" dt="2023-11-09T21:50:02.539" v="194" actId="165"/>
          <ac:grpSpMkLst>
            <pc:docMk/>
            <pc:sldMk cId="4084285893" sldId="373"/>
            <ac:grpSpMk id="11" creationId="{953A3656-2C2B-4CE2-9BFF-C1E1E4786E75}"/>
          </ac:grpSpMkLst>
        </pc:grpChg>
        <pc:grpChg chg="add del mod">
          <ac:chgData name="Luke Leibkuchler" userId="a7c1e1ef-f9d4-4dc7-8550-c2468dc434b6" providerId="ADAL" clId="{43A8E1AE-529A-4184-8CE0-B0C1C5D9CA1D}" dt="2023-11-09T23:22:52.797" v="963" actId="165"/>
          <ac:grpSpMkLst>
            <pc:docMk/>
            <pc:sldMk cId="4084285893" sldId="373"/>
            <ac:grpSpMk id="14" creationId="{73EFF044-D0D5-4F34-9B79-AE383A9E929A}"/>
          </ac:grpSpMkLst>
        </pc:grpChg>
        <pc:graphicFrameChg chg="mod topLvl">
          <ac:chgData name="Luke Leibkuchler" userId="a7c1e1ef-f9d4-4dc7-8550-c2468dc434b6" providerId="ADAL" clId="{43A8E1AE-529A-4184-8CE0-B0C1C5D9CA1D}" dt="2023-11-09T23:27:03.659" v="992" actId="207"/>
          <ac:graphicFrameMkLst>
            <pc:docMk/>
            <pc:sldMk cId="4084285893" sldId="373"/>
            <ac:graphicFrameMk id="7" creationId="{BA616FDF-805D-0A6B-B785-9B2AC411BF40}"/>
          </ac:graphicFrameMkLst>
        </pc:graphicFrame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13" creationId="{C80DD472-DDF2-2663-E43A-37D8A562AD44}"/>
          </ac:cxnSpMkLst>
        </pc:cxn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18" creationId="{1950EBD6-1957-30BD-33E7-1981D97BD604}"/>
          </ac:cxnSpMkLst>
        </pc:cxn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20" creationId="{C76B1FFA-FEA4-310C-B091-D97631C239AF}"/>
          </ac:cxnSpMkLst>
        </pc:cxn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21" creationId="{5E2A871F-B166-507A-E080-EF4F4BC135E6}"/>
          </ac:cxnSpMkLst>
        </pc:cxn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24" creationId="{569D6AC0-A3D9-8C36-1AEA-8B7125BD8BD4}"/>
          </ac:cxnSpMkLst>
        </pc:cxnChg>
        <pc:cxnChg chg="mod topLvl">
          <ac:chgData name="Luke Leibkuchler" userId="a7c1e1ef-f9d4-4dc7-8550-c2468dc434b6" providerId="ADAL" clId="{43A8E1AE-529A-4184-8CE0-B0C1C5D9CA1D}" dt="2023-11-09T23:22:52.797" v="963" actId="165"/>
          <ac:cxnSpMkLst>
            <pc:docMk/>
            <pc:sldMk cId="4084285893" sldId="373"/>
            <ac:cxnSpMk id="26" creationId="{526699D2-7547-7CBC-A527-77A6CF6B2A92}"/>
          </ac:cxnSpMkLst>
        </pc:cxnChg>
      </pc:sldChg>
      <pc:sldChg chg="add del mod ord modShow">
        <pc:chgData name="Luke Leibkuchler" userId="a7c1e1ef-f9d4-4dc7-8550-c2468dc434b6" providerId="ADAL" clId="{43A8E1AE-529A-4184-8CE0-B0C1C5D9CA1D}" dt="2023-11-09T21:53:18.234" v="209" actId="47"/>
        <pc:sldMkLst>
          <pc:docMk/>
          <pc:sldMk cId="1832506961" sldId="374"/>
        </pc:sldMkLst>
      </pc:sldChg>
      <pc:sldChg chg="addSp delSp modSp add mod modTransition delAnim modAnim">
        <pc:chgData name="Luke Leibkuchler" userId="a7c1e1ef-f9d4-4dc7-8550-c2468dc434b6" providerId="ADAL" clId="{43A8E1AE-529A-4184-8CE0-B0C1C5D9CA1D}" dt="2023-11-09T23:30:58.921" v="994" actId="478"/>
        <pc:sldMkLst>
          <pc:docMk/>
          <pc:sldMk cId="1641358753" sldId="382"/>
        </pc:sldMkLst>
        <pc:spChg chg="del">
          <ac:chgData name="Luke Leibkuchler" userId="a7c1e1ef-f9d4-4dc7-8550-c2468dc434b6" providerId="ADAL" clId="{43A8E1AE-529A-4184-8CE0-B0C1C5D9CA1D}" dt="2023-11-09T23:30:58.921" v="994" actId="478"/>
          <ac:spMkLst>
            <pc:docMk/>
            <pc:sldMk cId="1641358753" sldId="382"/>
            <ac:spMk id="2" creationId="{E4257A3A-5B95-48B0-868C-827150B2AA50}"/>
          </ac:spMkLst>
        </pc:spChg>
        <pc:spChg chg="add del mod">
          <ac:chgData name="Luke Leibkuchler" userId="a7c1e1ef-f9d4-4dc7-8550-c2468dc434b6" providerId="ADAL" clId="{43A8E1AE-529A-4184-8CE0-B0C1C5D9CA1D}" dt="2023-11-09T23:18:15.959" v="931" actId="478"/>
          <ac:spMkLst>
            <pc:docMk/>
            <pc:sldMk cId="1641358753" sldId="382"/>
            <ac:spMk id="6" creationId="{CD4D5A43-FDE8-4C6A-8699-44239F1AEF7A}"/>
          </ac:spMkLst>
        </pc:spChg>
        <pc:spChg chg="mod">
          <ac:chgData name="Luke Leibkuchler" userId="a7c1e1ef-f9d4-4dc7-8550-c2468dc434b6" providerId="ADAL" clId="{43A8E1AE-529A-4184-8CE0-B0C1C5D9CA1D}" dt="2023-11-09T22:54:16.478" v="520" actId="207"/>
          <ac:spMkLst>
            <pc:docMk/>
            <pc:sldMk cId="1641358753" sldId="382"/>
            <ac:spMk id="10" creationId="{106427D7-36CD-48D8-AB92-E696F4D7816A}"/>
          </ac:spMkLst>
        </pc:spChg>
        <pc:spChg chg="add del mod">
          <ac:chgData name="Luke Leibkuchler" userId="a7c1e1ef-f9d4-4dc7-8550-c2468dc434b6" providerId="ADAL" clId="{43A8E1AE-529A-4184-8CE0-B0C1C5D9CA1D}" dt="2023-11-09T22:27:18.092" v="378" actId="21"/>
          <ac:spMkLst>
            <pc:docMk/>
            <pc:sldMk cId="1641358753" sldId="382"/>
            <ac:spMk id="14" creationId="{0C5897A7-C210-4E72-8121-279E21B3F591}"/>
          </ac:spMkLst>
        </pc:spChg>
        <pc:spChg chg="add del mod">
          <ac:chgData name="Luke Leibkuchler" userId="a7c1e1ef-f9d4-4dc7-8550-c2468dc434b6" providerId="ADAL" clId="{43A8E1AE-529A-4184-8CE0-B0C1C5D9CA1D}" dt="2023-11-09T22:35:51.190" v="416"/>
          <ac:spMkLst>
            <pc:docMk/>
            <pc:sldMk cId="1641358753" sldId="382"/>
            <ac:spMk id="16" creationId="{FA0BD391-99D3-4C2C-B77C-E8547D1BAA69}"/>
          </ac:spMkLst>
        </pc:spChg>
        <pc:spChg chg="add del mod">
          <ac:chgData name="Luke Leibkuchler" userId="a7c1e1ef-f9d4-4dc7-8550-c2468dc434b6" providerId="ADAL" clId="{43A8E1AE-529A-4184-8CE0-B0C1C5D9CA1D}" dt="2023-11-09T22:36:11.856" v="418"/>
          <ac:spMkLst>
            <pc:docMk/>
            <pc:sldMk cId="1641358753" sldId="382"/>
            <ac:spMk id="17" creationId="{73B213EF-80B9-42B2-82D4-8860CB0DE456}"/>
          </ac:spMkLst>
        </pc:spChg>
        <pc:spChg chg="add del mod">
          <ac:chgData name="Luke Leibkuchler" userId="a7c1e1ef-f9d4-4dc7-8550-c2468dc434b6" providerId="ADAL" clId="{43A8E1AE-529A-4184-8CE0-B0C1C5D9CA1D}" dt="2023-11-09T23:08:26.508" v="733" actId="478"/>
          <ac:spMkLst>
            <pc:docMk/>
            <pc:sldMk cId="1641358753" sldId="382"/>
            <ac:spMk id="18" creationId="{B029B03D-9F38-4669-8E32-9A9237D8CF99}"/>
          </ac:spMkLst>
        </pc:spChg>
        <pc:spChg chg="add del mod">
          <ac:chgData name="Luke Leibkuchler" userId="a7c1e1ef-f9d4-4dc7-8550-c2468dc434b6" providerId="ADAL" clId="{43A8E1AE-529A-4184-8CE0-B0C1C5D9CA1D}" dt="2023-11-09T23:11:56.540" v="848" actId="478"/>
          <ac:spMkLst>
            <pc:docMk/>
            <pc:sldMk cId="1641358753" sldId="382"/>
            <ac:spMk id="21" creationId="{149DCCE6-FBEA-4982-9B5F-1266269DA985}"/>
          </ac:spMkLst>
        </pc:spChg>
        <pc:spChg chg="del mod">
          <ac:chgData name="Luke Leibkuchler" userId="a7c1e1ef-f9d4-4dc7-8550-c2468dc434b6" providerId="ADAL" clId="{43A8E1AE-529A-4184-8CE0-B0C1C5D9CA1D}" dt="2023-11-09T22:36:16.050" v="420" actId="478"/>
          <ac:spMkLst>
            <pc:docMk/>
            <pc:sldMk cId="1641358753" sldId="382"/>
            <ac:spMk id="25" creationId="{44C99565-2983-471B-B5EE-1F27AA009D59}"/>
          </ac:spMkLst>
        </pc:spChg>
        <pc:spChg chg="add del mod">
          <ac:chgData name="Luke Leibkuchler" userId="a7c1e1ef-f9d4-4dc7-8550-c2468dc434b6" providerId="ADAL" clId="{43A8E1AE-529A-4184-8CE0-B0C1C5D9CA1D}" dt="2023-11-09T23:18:39.976" v="933" actId="478"/>
          <ac:spMkLst>
            <pc:docMk/>
            <pc:sldMk cId="1641358753" sldId="382"/>
            <ac:spMk id="26" creationId="{4F178D41-F20C-438E-8E54-0BFECCADD594}"/>
          </ac:spMkLst>
        </pc:spChg>
        <pc:spChg chg="add mod">
          <ac:chgData name="Luke Leibkuchler" userId="a7c1e1ef-f9d4-4dc7-8550-c2468dc434b6" providerId="ADAL" clId="{43A8E1AE-529A-4184-8CE0-B0C1C5D9CA1D}" dt="2023-11-09T23:18:16.676" v="932"/>
          <ac:spMkLst>
            <pc:docMk/>
            <pc:sldMk cId="1641358753" sldId="382"/>
            <ac:spMk id="28" creationId="{C863951E-721F-4E1F-A40E-D76A576AF9D7}"/>
          </ac:spMkLst>
        </pc:spChg>
        <pc:spChg chg="add del mod">
          <ac:chgData name="Luke Leibkuchler" userId="a7c1e1ef-f9d4-4dc7-8550-c2468dc434b6" providerId="ADAL" clId="{43A8E1AE-529A-4184-8CE0-B0C1C5D9CA1D}" dt="2023-11-09T23:19:58.095" v="938" actId="478"/>
          <ac:spMkLst>
            <pc:docMk/>
            <pc:sldMk cId="1641358753" sldId="382"/>
            <ac:spMk id="29" creationId="{3655B827-DAB6-40D7-A6C5-D437DFBB450D}"/>
          </ac:spMkLst>
        </pc:spChg>
        <pc:spChg chg="add del mod">
          <ac:chgData name="Luke Leibkuchler" userId="a7c1e1ef-f9d4-4dc7-8550-c2468dc434b6" providerId="ADAL" clId="{43A8E1AE-529A-4184-8CE0-B0C1C5D9CA1D}" dt="2023-11-09T23:20:41.362" v="948" actId="478"/>
          <ac:spMkLst>
            <pc:docMk/>
            <pc:sldMk cId="1641358753" sldId="382"/>
            <ac:spMk id="30" creationId="{C191E914-2295-4F5C-966A-E0EEEFEF019F}"/>
          </ac:spMkLst>
        </pc:spChg>
        <pc:spChg chg="add mod">
          <ac:chgData name="Luke Leibkuchler" userId="a7c1e1ef-f9d4-4dc7-8550-c2468dc434b6" providerId="ADAL" clId="{43A8E1AE-529A-4184-8CE0-B0C1C5D9CA1D}" dt="2023-11-09T23:20:38.855" v="947"/>
          <ac:spMkLst>
            <pc:docMk/>
            <pc:sldMk cId="1641358753" sldId="382"/>
            <ac:spMk id="32" creationId="{16303FB1-DEBF-4C91-A4B9-2BC5BDC887E7}"/>
          </ac:spMkLst>
        </pc:spChg>
        <pc:picChg chg="add del mod">
          <ac:chgData name="Luke Leibkuchler" userId="a7c1e1ef-f9d4-4dc7-8550-c2468dc434b6" providerId="ADAL" clId="{43A8E1AE-529A-4184-8CE0-B0C1C5D9CA1D}" dt="2023-11-09T23:18:12.956" v="930" actId="478"/>
          <ac:picMkLst>
            <pc:docMk/>
            <pc:sldMk cId="1641358753" sldId="382"/>
            <ac:picMk id="5" creationId="{D518C321-8FEA-4ED1-8572-45093F15FF89}"/>
          </ac:picMkLst>
        </pc:picChg>
        <pc:picChg chg="add del mod">
          <ac:chgData name="Luke Leibkuchler" userId="a7c1e1ef-f9d4-4dc7-8550-c2468dc434b6" providerId="ADAL" clId="{43A8E1AE-529A-4184-8CE0-B0C1C5D9CA1D}" dt="2023-11-09T22:27:18.092" v="378" actId="21"/>
          <ac:picMkLst>
            <pc:docMk/>
            <pc:sldMk cId="1641358753" sldId="382"/>
            <ac:picMk id="8" creationId="{D6A608EB-C329-444E-9D19-4C5DBB0CA096}"/>
          </ac:picMkLst>
        </pc:picChg>
        <pc:picChg chg="add del mod">
          <ac:chgData name="Luke Leibkuchler" userId="a7c1e1ef-f9d4-4dc7-8550-c2468dc434b6" providerId="ADAL" clId="{43A8E1AE-529A-4184-8CE0-B0C1C5D9CA1D}" dt="2023-11-09T22:35:51.190" v="416"/>
          <ac:picMkLst>
            <pc:docMk/>
            <pc:sldMk cId="1641358753" sldId="382"/>
            <ac:picMk id="15" creationId="{3202670A-2837-4BB8-808C-674FDA761C5F}"/>
          </ac:picMkLst>
        </pc:picChg>
        <pc:picChg chg="add mod ord">
          <ac:chgData name="Luke Leibkuchler" userId="a7c1e1ef-f9d4-4dc7-8550-c2468dc434b6" providerId="ADAL" clId="{43A8E1AE-529A-4184-8CE0-B0C1C5D9CA1D}" dt="2023-11-09T23:07:05.884" v="688" actId="1076"/>
          <ac:picMkLst>
            <pc:docMk/>
            <pc:sldMk cId="1641358753" sldId="382"/>
            <ac:picMk id="19" creationId="{3003F105-F7FF-4544-AEE2-82B4EA9591AD}"/>
          </ac:picMkLst>
        </pc:picChg>
        <pc:picChg chg="add del mod">
          <ac:chgData name="Luke Leibkuchler" userId="a7c1e1ef-f9d4-4dc7-8550-c2468dc434b6" providerId="ADAL" clId="{43A8E1AE-529A-4184-8CE0-B0C1C5D9CA1D}" dt="2023-11-09T23:11:53.166" v="846" actId="478"/>
          <ac:picMkLst>
            <pc:docMk/>
            <pc:sldMk cId="1641358753" sldId="382"/>
            <ac:picMk id="20" creationId="{E85AE5C0-A272-412D-9E7C-DEF9E221D490}"/>
          </ac:picMkLst>
        </pc:picChg>
        <pc:picChg chg="add del mod">
          <ac:chgData name="Luke Leibkuchler" userId="a7c1e1ef-f9d4-4dc7-8550-c2468dc434b6" providerId="ADAL" clId="{43A8E1AE-529A-4184-8CE0-B0C1C5D9CA1D}" dt="2023-11-09T23:08:23.811" v="732" actId="478"/>
          <ac:picMkLst>
            <pc:docMk/>
            <pc:sldMk cId="1641358753" sldId="382"/>
            <ac:picMk id="22" creationId="{FC3E7331-4DD5-4417-A87A-3575C5D8D781}"/>
          </ac:picMkLst>
        </pc:picChg>
        <pc:picChg chg="add del mod">
          <ac:chgData name="Luke Leibkuchler" userId="a7c1e1ef-f9d4-4dc7-8550-c2468dc434b6" providerId="ADAL" clId="{43A8E1AE-529A-4184-8CE0-B0C1C5D9CA1D}" dt="2023-11-09T23:20:36.938" v="945" actId="478"/>
          <ac:picMkLst>
            <pc:docMk/>
            <pc:sldMk cId="1641358753" sldId="382"/>
            <ac:picMk id="23" creationId="{71DA993D-BD19-4089-852D-14572D75FECC}"/>
          </ac:picMkLst>
        </pc:picChg>
        <pc:picChg chg="add del mod">
          <ac:chgData name="Luke Leibkuchler" userId="a7c1e1ef-f9d4-4dc7-8550-c2468dc434b6" providerId="ADAL" clId="{43A8E1AE-529A-4184-8CE0-B0C1C5D9CA1D}" dt="2023-11-09T22:44:58.124" v="441" actId="478"/>
          <ac:picMkLst>
            <pc:docMk/>
            <pc:sldMk cId="1641358753" sldId="382"/>
            <ac:picMk id="24" creationId="{5CDE39CA-4C9C-42EA-8809-AEC669DCF8F6}"/>
          </ac:picMkLst>
        </pc:picChg>
        <pc:picChg chg="add mod">
          <ac:chgData name="Luke Leibkuchler" userId="a7c1e1ef-f9d4-4dc7-8550-c2468dc434b6" providerId="ADAL" clId="{43A8E1AE-529A-4184-8CE0-B0C1C5D9CA1D}" dt="2023-11-09T23:18:16.676" v="932"/>
          <ac:picMkLst>
            <pc:docMk/>
            <pc:sldMk cId="1641358753" sldId="382"/>
            <ac:picMk id="27" creationId="{4C10E3A0-5B73-49B3-B381-3CAB4DF87E58}"/>
          </ac:picMkLst>
        </pc:picChg>
        <pc:picChg chg="add mod">
          <ac:chgData name="Luke Leibkuchler" userId="a7c1e1ef-f9d4-4dc7-8550-c2468dc434b6" providerId="ADAL" clId="{43A8E1AE-529A-4184-8CE0-B0C1C5D9CA1D}" dt="2023-11-09T23:20:38.855" v="947"/>
          <ac:picMkLst>
            <pc:docMk/>
            <pc:sldMk cId="1641358753" sldId="382"/>
            <ac:picMk id="31" creationId="{D5E2B305-4ECE-4689-B896-C73598C511E4}"/>
          </ac:picMkLst>
        </pc:picChg>
      </pc:sldChg>
      <pc:sldChg chg="addSp delSp modSp add del mod">
        <pc:chgData name="Luke Leibkuchler" userId="a7c1e1ef-f9d4-4dc7-8550-c2468dc434b6" providerId="ADAL" clId="{43A8E1AE-529A-4184-8CE0-B0C1C5D9CA1D}" dt="2023-11-09T22:30:54.213" v="392" actId="2696"/>
        <pc:sldMkLst>
          <pc:docMk/>
          <pc:sldMk cId="2035809848" sldId="383"/>
        </pc:sldMkLst>
        <pc:spChg chg="add del mod">
          <ac:chgData name="Luke Leibkuchler" userId="a7c1e1ef-f9d4-4dc7-8550-c2468dc434b6" providerId="ADAL" clId="{43A8E1AE-529A-4184-8CE0-B0C1C5D9CA1D}" dt="2023-11-09T22:30:39.213" v="389" actId="21"/>
          <ac:spMkLst>
            <pc:docMk/>
            <pc:sldMk cId="2035809848" sldId="383"/>
            <ac:spMk id="12" creationId="{38D311BF-D15A-4043-9FDC-7A1CAE16E466}"/>
          </ac:spMkLst>
        </pc:spChg>
        <pc:picChg chg="add del mod">
          <ac:chgData name="Luke Leibkuchler" userId="a7c1e1ef-f9d4-4dc7-8550-c2468dc434b6" providerId="ADAL" clId="{43A8E1AE-529A-4184-8CE0-B0C1C5D9CA1D}" dt="2023-11-09T22:30:39.213" v="389" actId="21"/>
          <ac:picMkLst>
            <pc:docMk/>
            <pc:sldMk cId="2035809848" sldId="383"/>
            <ac:picMk id="11" creationId="{3AD88EAA-EAB2-4D10-BC4A-1C4939E15AFB}"/>
          </ac:picMkLst>
        </pc:picChg>
      </pc:sldChg>
      <pc:sldChg chg="addSp delSp modSp add mod modTransition modAnim">
        <pc:chgData name="Luke Leibkuchler" userId="a7c1e1ef-f9d4-4dc7-8550-c2468dc434b6" providerId="ADAL" clId="{43A8E1AE-529A-4184-8CE0-B0C1C5D9CA1D}" dt="2023-11-09T23:30:51.501" v="993" actId="478"/>
        <pc:sldMkLst>
          <pc:docMk/>
          <pc:sldMk cId="1928935126" sldId="384"/>
        </pc:sldMkLst>
        <pc:spChg chg="del">
          <ac:chgData name="Luke Leibkuchler" userId="a7c1e1ef-f9d4-4dc7-8550-c2468dc434b6" providerId="ADAL" clId="{43A8E1AE-529A-4184-8CE0-B0C1C5D9CA1D}" dt="2023-11-09T23:30:51.501" v="993" actId="478"/>
          <ac:spMkLst>
            <pc:docMk/>
            <pc:sldMk cId="1928935126" sldId="384"/>
            <ac:spMk id="2" creationId="{E4257A3A-5B95-48B0-868C-827150B2AA50}"/>
          </ac:spMkLst>
        </pc:spChg>
        <pc:spChg chg="del mod">
          <ac:chgData name="Luke Leibkuchler" userId="a7c1e1ef-f9d4-4dc7-8550-c2468dc434b6" providerId="ADAL" clId="{43A8E1AE-529A-4184-8CE0-B0C1C5D9CA1D}" dt="2023-11-09T23:07:54.083" v="698" actId="478"/>
          <ac:spMkLst>
            <pc:docMk/>
            <pc:sldMk cId="1928935126" sldId="384"/>
            <ac:spMk id="6" creationId="{CD4D5A43-FDE8-4C6A-8699-44239F1AEF7A}"/>
          </ac:spMkLst>
        </pc:spChg>
        <pc:spChg chg="mod">
          <ac:chgData name="Luke Leibkuchler" userId="a7c1e1ef-f9d4-4dc7-8550-c2468dc434b6" providerId="ADAL" clId="{43A8E1AE-529A-4184-8CE0-B0C1C5D9CA1D}" dt="2023-11-09T22:43:39.012" v="431" actId="207"/>
          <ac:spMkLst>
            <pc:docMk/>
            <pc:sldMk cId="1928935126" sldId="384"/>
            <ac:spMk id="10" creationId="{106427D7-36CD-48D8-AB92-E696F4D7816A}"/>
          </ac:spMkLst>
        </pc:spChg>
        <pc:spChg chg="add mod">
          <ac:chgData name="Luke Leibkuchler" userId="a7c1e1ef-f9d4-4dc7-8550-c2468dc434b6" providerId="ADAL" clId="{43A8E1AE-529A-4184-8CE0-B0C1C5D9CA1D}" dt="2023-11-09T23:25:14.516" v="984" actId="1076"/>
          <ac:spMkLst>
            <pc:docMk/>
            <pc:sldMk cId="1928935126" sldId="384"/>
            <ac:spMk id="12" creationId="{ED49181E-3572-414B-BEFB-505E9745CEA2}"/>
          </ac:spMkLst>
        </pc:spChg>
        <pc:spChg chg="add del mod">
          <ac:chgData name="Luke Leibkuchler" userId="a7c1e1ef-f9d4-4dc7-8550-c2468dc434b6" providerId="ADAL" clId="{43A8E1AE-529A-4184-8CE0-B0C1C5D9CA1D}" dt="2023-11-09T23:08:00.559" v="699" actId="478"/>
          <ac:spMkLst>
            <pc:docMk/>
            <pc:sldMk cId="1928935126" sldId="384"/>
            <ac:spMk id="13" creationId="{B7E275AD-CEF4-45DE-A070-EB6C0C38159D}"/>
          </ac:spMkLst>
        </pc:spChg>
        <pc:spChg chg="add del mod">
          <ac:chgData name="Luke Leibkuchler" userId="a7c1e1ef-f9d4-4dc7-8550-c2468dc434b6" providerId="ADAL" clId="{43A8E1AE-529A-4184-8CE0-B0C1C5D9CA1D}" dt="2023-11-09T23:08:35.304" v="736" actId="478"/>
          <ac:spMkLst>
            <pc:docMk/>
            <pc:sldMk cId="1928935126" sldId="384"/>
            <ac:spMk id="15" creationId="{836956BE-33DF-47D7-90E8-F756688E4E54}"/>
          </ac:spMkLst>
        </pc:spChg>
        <pc:spChg chg="add del mod">
          <ac:chgData name="Luke Leibkuchler" userId="a7c1e1ef-f9d4-4dc7-8550-c2468dc434b6" providerId="ADAL" clId="{43A8E1AE-529A-4184-8CE0-B0C1C5D9CA1D}" dt="2023-11-09T23:11:59.464" v="849" actId="478"/>
          <ac:spMkLst>
            <pc:docMk/>
            <pc:sldMk cId="1928935126" sldId="384"/>
            <ac:spMk id="17" creationId="{84D30D52-8926-4292-92E7-82CB494B381A}"/>
          </ac:spMkLst>
        </pc:spChg>
        <pc:spChg chg="add mod">
          <ac:chgData name="Luke Leibkuchler" userId="a7c1e1ef-f9d4-4dc7-8550-c2468dc434b6" providerId="ADAL" clId="{43A8E1AE-529A-4184-8CE0-B0C1C5D9CA1D}" dt="2023-11-09T23:17:58.286" v="927" actId="1076"/>
          <ac:spMkLst>
            <pc:docMk/>
            <pc:sldMk cId="1928935126" sldId="384"/>
            <ac:spMk id="19" creationId="{0F38B54C-07A1-466C-B032-59AD8461965B}"/>
          </ac:spMkLst>
        </pc:spChg>
        <pc:spChg chg="add del mod">
          <ac:chgData name="Luke Leibkuchler" userId="a7c1e1ef-f9d4-4dc7-8550-c2468dc434b6" providerId="ADAL" clId="{43A8E1AE-529A-4184-8CE0-B0C1C5D9CA1D}" dt="2023-11-09T23:20:46.805" v="950" actId="478"/>
          <ac:spMkLst>
            <pc:docMk/>
            <pc:sldMk cId="1928935126" sldId="384"/>
            <ac:spMk id="21" creationId="{15817BB4-FEEA-4C44-B47B-44F4D95012B1}"/>
          </ac:spMkLst>
        </pc:spChg>
        <pc:spChg chg="add mod">
          <ac:chgData name="Luke Leibkuchler" userId="a7c1e1ef-f9d4-4dc7-8550-c2468dc434b6" providerId="ADAL" clId="{43A8E1AE-529A-4184-8CE0-B0C1C5D9CA1D}" dt="2023-11-09T23:24:00.179" v="975" actId="555"/>
          <ac:spMkLst>
            <pc:docMk/>
            <pc:sldMk cId="1928935126" sldId="384"/>
            <ac:spMk id="23" creationId="{7C19FF48-06AB-46BB-860B-7DCA65300D41}"/>
          </ac:spMkLst>
        </pc:spChg>
        <pc:spChg chg="del mod">
          <ac:chgData name="Luke Leibkuchler" userId="a7c1e1ef-f9d4-4dc7-8550-c2468dc434b6" providerId="ADAL" clId="{43A8E1AE-529A-4184-8CE0-B0C1C5D9CA1D}" dt="2023-11-09T22:37:33.785" v="425" actId="478"/>
          <ac:spMkLst>
            <pc:docMk/>
            <pc:sldMk cId="1928935126" sldId="384"/>
            <ac:spMk id="25" creationId="{44C99565-2983-471B-B5EE-1F27AA009D59}"/>
          </ac:spMkLst>
        </pc:spChg>
        <pc:picChg chg="del mod">
          <ac:chgData name="Luke Leibkuchler" userId="a7c1e1ef-f9d4-4dc7-8550-c2468dc434b6" providerId="ADAL" clId="{43A8E1AE-529A-4184-8CE0-B0C1C5D9CA1D}" dt="2023-11-09T23:08:33.347" v="735" actId="478"/>
          <ac:picMkLst>
            <pc:docMk/>
            <pc:sldMk cId="1928935126" sldId="384"/>
            <ac:picMk id="4" creationId="{7CA68B7D-AAC5-A222-EA88-A84C162D0116}"/>
          </ac:picMkLst>
        </pc:picChg>
        <pc:picChg chg="del mod">
          <ac:chgData name="Luke Leibkuchler" userId="a7c1e1ef-f9d4-4dc7-8550-c2468dc434b6" providerId="ADAL" clId="{43A8E1AE-529A-4184-8CE0-B0C1C5D9CA1D}" dt="2023-11-09T23:07:51.529" v="697" actId="478"/>
          <ac:picMkLst>
            <pc:docMk/>
            <pc:sldMk cId="1928935126" sldId="384"/>
            <ac:picMk id="5" creationId="{D518C321-8FEA-4ED1-8572-45093F15FF89}"/>
          </ac:picMkLst>
        </pc:picChg>
        <pc:picChg chg="add mod">
          <ac:chgData name="Luke Leibkuchler" userId="a7c1e1ef-f9d4-4dc7-8550-c2468dc434b6" providerId="ADAL" clId="{43A8E1AE-529A-4184-8CE0-B0C1C5D9CA1D}" dt="2023-11-09T23:23:21.208" v="967" actId="1035"/>
          <ac:picMkLst>
            <pc:docMk/>
            <pc:sldMk cId="1928935126" sldId="384"/>
            <ac:picMk id="11" creationId="{4D3228FE-E8B1-413F-A0A8-782B96AF83D9}"/>
          </ac:picMkLst>
        </pc:picChg>
        <pc:picChg chg="add mod ord">
          <ac:chgData name="Luke Leibkuchler" userId="a7c1e1ef-f9d4-4dc7-8550-c2468dc434b6" providerId="ADAL" clId="{43A8E1AE-529A-4184-8CE0-B0C1C5D9CA1D}" dt="2023-11-09T23:21:16.612" v="957" actId="1076"/>
          <ac:picMkLst>
            <pc:docMk/>
            <pc:sldMk cId="1928935126" sldId="384"/>
            <ac:picMk id="14" creationId="{1E38C207-4539-4E9D-A584-1BD03B780ADF}"/>
          </ac:picMkLst>
        </pc:picChg>
        <pc:picChg chg="add del mod">
          <ac:chgData name="Luke Leibkuchler" userId="a7c1e1ef-f9d4-4dc7-8550-c2468dc434b6" providerId="ADAL" clId="{43A8E1AE-529A-4184-8CE0-B0C1C5D9CA1D}" dt="2023-11-09T23:11:59.464" v="849" actId="478"/>
          <ac:picMkLst>
            <pc:docMk/>
            <pc:sldMk cId="1928935126" sldId="384"/>
            <ac:picMk id="16" creationId="{B01585B4-6A97-43A7-82FF-08A52FA286DF}"/>
          </ac:picMkLst>
        </pc:picChg>
        <pc:picChg chg="add mod">
          <ac:chgData name="Luke Leibkuchler" userId="a7c1e1ef-f9d4-4dc7-8550-c2468dc434b6" providerId="ADAL" clId="{43A8E1AE-529A-4184-8CE0-B0C1C5D9CA1D}" dt="2023-11-09T23:09:34.224" v="741"/>
          <ac:picMkLst>
            <pc:docMk/>
            <pc:sldMk cId="1928935126" sldId="384"/>
            <ac:picMk id="18" creationId="{E5952E29-D81A-4FA9-A73D-87BFE14E4A33}"/>
          </ac:picMkLst>
        </pc:picChg>
        <pc:picChg chg="add del mod">
          <ac:chgData name="Luke Leibkuchler" userId="a7c1e1ef-f9d4-4dc7-8550-c2468dc434b6" providerId="ADAL" clId="{43A8E1AE-529A-4184-8CE0-B0C1C5D9CA1D}" dt="2023-11-09T23:20:43.859" v="949" actId="478"/>
          <ac:picMkLst>
            <pc:docMk/>
            <pc:sldMk cId="1928935126" sldId="384"/>
            <ac:picMk id="20" creationId="{A8B9E96E-3656-4210-9D1F-3C107A8C7AF4}"/>
          </ac:picMkLst>
        </pc:picChg>
        <pc:picChg chg="add mod">
          <ac:chgData name="Luke Leibkuchler" userId="a7c1e1ef-f9d4-4dc7-8550-c2468dc434b6" providerId="ADAL" clId="{43A8E1AE-529A-4184-8CE0-B0C1C5D9CA1D}" dt="2023-11-09T23:20:47.400" v="951"/>
          <ac:picMkLst>
            <pc:docMk/>
            <pc:sldMk cId="1928935126" sldId="384"/>
            <ac:picMk id="22" creationId="{71E622DE-F865-40F3-A6B0-4C0CEB54C2FF}"/>
          </ac:picMkLst>
        </pc:picChg>
        <pc:picChg chg="del">
          <ac:chgData name="Luke Leibkuchler" userId="a7c1e1ef-f9d4-4dc7-8550-c2468dc434b6" providerId="ADAL" clId="{43A8E1AE-529A-4184-8CE0-B0C1C5D9CA1D}" dt="2023-11-09T22:45:42.360" v="444" actId="478"/>
          <ac:picMkLst>
            <pc:docMk/>
            <pc:sldMk cId="1928935126" sldId="384"/>
            <ac:picMk id="24" creationId="{5CDE39CA-4C9C-42EA-8809-AEC669DCF8F6}"/>
          </ac:picMkLst>
        </pc:picChg>
      </pc:sldChg>
      <pc:sldChg chg="addSp delSp modSp add mod ord delAnim modAnim">
        <pc:chgData name="Luke Leibkuchler" userId="a7c1e1ef-f9d4-4dc7-8550-c2468dc434b6" providerId="ADAL" clId="{43A8E1AE-529A-4184-8CE0-B0C1C5D9CA1D}" dt="2023-11-09T23:17:05.714" v="921" actId="478"/>
        <pc:sldMkLst>
          <pc:docMk/>
          <pc:sldMk cId="216172818" sldId="386"/>
        </pc:sldMkLst>
        <pc:spChg chg="del mod">
          <ac:chgData name="Luke Leibkuchler" userId="a7c1e1ef-f9d4-4dc7-8550-c2468dc434b6" providerId="ADAL" clId="{43A8E1AE-529A-4184-8CE0-B0C1C5D9CA1D}" dt="2023-11-09T22:34:16.639" v="410" actId="478"/>
          <ac:spMkLst>
            <pc:docMk/>
            <pc:sldMk cId="216172818" sldId="386"/>
            <ac:spMk id="6" creationId="{CD4D5A43-FDE8-4C6A-8699-44239F1AEF7A}"/>
          </ac:spMkLst>
        </pc:spChg>
        <pc:spChg chg="mod ord">
          <ac:chgData name="Luke Leibkuchler" userId="a7c1e1ef-f9d4-4dc7-8550-c2468dc434b6" providerId="ADAL" clId="{43A8E1AE-529A-4184-8CE0-B0C1C5D9CA1D}" dt="2023-11-09T23:16:44.868" v="916" actId="167"/>
          <ac:spMkLst>
            <pc:docMk/>
            <pc:sldMk cId="216172818" sldId="386"/>
            <ac:spMk id="10" creationId="{106427D7-36CD-48D8-AB92-E696F4D7816A}"/>
          </ac:spMkLst>
        </pc:spChg>
        <pc:spChg chg="del mod">
          <ac:chgData name="Luke Leibkuchler" userId="a7c1e1ef-f9d4-4dc7-8550-c2468dc434b6" providerId="ADAL" clId="{43A8E1AE-529A-4184-8CE0-B0C1C5D9CA1D}" dt="2023-11-09T22:49:09.329" v="454" actId="478"/>
          <ac:spMkLst>
            <pc:docMk/>
            <pc:sldMk cId="216172818" sldId="386"/>
            <ac:spMk id="25" creationId="{44C99565-2983-471B-B5EE-1F27AA009D59}"/>
          </ac:spMkLst>
        </pc:spChg>
        <pc:picChg chg="del">
          <ac:chgData name="Luke Leibkuchler" userId="a7c1e1ef-f9d4-4dc7-8550-c2468dc434b6" providerId="ADAL" clId="{43A8E1AE-529A-4184-8CE0-B0C1C5D9CA1D}" dt="2023-11-09T22:46:43.923" v="448" actId="478"/>
          <ac:picMkLst>
            <pc:docMk/>
            <pc:sldMk cId="216172818" sldId="386"/>
            <ac:picMk id="5" creationId="{392C3D94-F107-0706-4603-C1DE7A8C5E78}"/>
          </ac:picMkLst>
        </pc:picChg>
        <pc:picChg chg="del">
          <ac:chgData name="Luke Leibkuchler" userId="a7c1e1ef-f9d4-4dc7-8550-c2468dc434b6" providerId="ADAL" clId="{43A8E1AE-529A-4184-8CE0-B0C1C5D9CA1D}" dt="2023-11-09T22:34:13.522" v="409" actId="478"/>
          <ac:picMkLst>
            <pc:docMk/>
            <pc:sldMk cId="216172818" sldId="386"/>
            <ac:picMk id="5" creationId="{D518C321-8FEA-4ED1-8572-45093F15FF89}"/>
          </ac:picMkLst>
        </pc:picChg>
        <pc:picChg chg="add del mod">
          <ac:chgData name="Luke Leibkuchler" userId="a7c1e1ef-f9d4-4dc7-8550-c2468dc434b6" providerId="ADAL" clId="{43A8E1AE-529A-4184-8CE0-B0C1C5D9CA1D}" dt="2023-11-09T22:48:16.491" v="451" actId="478"/>
          <ac:picMkLst>
            <pc:docMk/>
            <pc:sldMk cId="216172818" sldId="386"/>
            <ac:picMk id="9" creationId="{F081E6FE-84DB-4315-9F69-2D84289943C7}"/>
          </ac:picMkLst>
        </pc:picChg>
        <pc:picChg chg="add mod ord">
          <ac:chgData name="Luke Leibkuchler" userId="a7c1e1ef-f9d4-4dc7-8550-c2468dc434b6" providerId="ADAL" clId="{43A8E1AE-529A-4184-8CE0-B0C1C5D9CA1D}" dt="2023-11-09T23:17:01.929" v="920" actId="167"/>
          <ac:picMkLst>
            <pc:docMk/>
            <pc:sldMk cId="216172818" sldId="386"/>
            <ac:picMk id="11" creationId="{E4A4FD67-C509-4119-A105-BB39B50E5F4B}"/>
          </ac:picMkLst>
        </pc:picChg>
        <pc:picChg chg="add del mod">
          <ac:chgData name="Luke Leibkuchler" userId="a7c1e1ef-f9d4-4dc7-8550-c2468dc434b6" providerId="ADAL" clId="{43A8E1AE-529A-4184-8CE0-B0C1C5D9CA1D}" dt="2023-11-09T23:17:05.714" v="921" actId="478"/>
          <ac:picMkLst>
            <pc:docMk/>
            <pc:sldMk cId="216172818" sldId="386"/>
            <ac:picMk id="12" creationId="{452E21D9-961F-43B3-9DD1-55E603E92295}"/>
          </ac:picMkLst>
        </pc:picChg>
        <pc:picChg chg="mod">
          <ac:chgData name="Luke Leibkuchler" userId="a7c1e1ef-f9d4-4dc7-8550-c2468dc434b6" providerId="ADAL" clId="{43A8E1AE-529A-4184-8CE0-B0C1C5D9CA1D}" dt="2023-11-09T22:34:27.968" v="411" actId="1076"/>
          <ac:picMkLst>
            <pc:docMk/>
            <pc:sldMk cId="216172818" sldId="386"/>
            <ac:picMk id="22" creationId="{FC3E7331-4DD5-4417-A87A-3575C5D8D781}"/>
          </ac:picMkLst>
        </pc:picChg>
        <pc:picChg chg="add del mod ord">
          <ac:chgData name="Luke Leibkuchler" userId="a7c1e1ef-f9d4-4dc7-8550-c2468dc434b6" providerId="ADAL" clId="{43A8E1AE-529A-4184-8CE0-B0C1C5D9CA1D}" dt="2023-11-09T23:16:58.013" v="919" actId="167"/>
          <ac:picMkLst>
            <pc:docMk/>
            <pc:sldMk cId="216172818" sldId="386"/>
            <ac:picMk id="24" creationId="{5CDE39CA-4C9C-42EA-8809-AEC669DCF8F6}"/>
          </ac:picMkLst>
        </pc:picChg>
      </pc:sldChg>
      <pc:sldChg chg="addSp delSp modSp del mod">
        <pc:chgData name="Luke Leibkuchler" userId="a7c1e1ef-f9d4-4dc7-8550-c2468dc434b6" providerId="ADAL" clId="{43A8E1AE-529A-4184-8CE0-B0C1C5D9CA1D}" dt="2023-11-09T22:45:59.691" v="447" actId="2696"/>
        <pc:sldMkLst>
          <pc:docMk/>
          <pc:sldMk cId="426931592" sldId="390"/>
        </pc:sldMkLst>
        <pc:picChg chg="add del mod">
          <ac:chgData name="Luke Leibkuchler" userId="a7c1e1ef-f9d4-4dc7-8550-c2468dc434b6" providerId="ADAL" clId="{43A8E1AE-529A-4184-8CE0-B0C1C5D9CA1D}" dt="2023-11-09T22:44:23.603" v="436" actId="478"/>
          <ac:picMkLst>
            <pc:docMk/>
            <pc:sldMk cId="426931592" sldId="390"/>
            <ac:picMk id="7" creationId="{E6F20B33-40B0-424D-811F-A0174EA403E5}"/>
          </ac:picMkLst>
        </pc:picChg>
      </pc:sldChg>
      <pc:sldChg chg="addSp delSp modSp add mod modTransition modAnim">
        <pc:chgData name="Luke Leibkuchler" userId="a7c1e1ef-f9d4-4dc7-8550-c2468dc434b6" providerId="ADAL" clId="{43A8E1AE-529A-4184-8CE0-B0C1C5D9CA1D}" dt="2023-11-10T03:47:56.272" v="1897" actId="108"/>
        <pc:sldMkLst>
          <pc:docMk/>
          <pc:sldMk cId="4133333924" sldId="391"/>
        </pc:sldMkLst>
        <pc:spChg chg="del">
          <ac:chgData name="Luke Leibkuchler" userId="a7c1e1ef-f9d4-4dc7-8550-c2468dc434b6" providerId="ADAL" clId="{43A8E1AE-529A-4184-8CE0-B0C1C5D9CA1D}" dt="2023-11-09T23:31:07.207" v="995" actId="478"/>
          <ac:spMkLst>
            <pc:docMk/>
            <pc:sldMk cId="4133333924" sldId="391"/>
            <ac:spMk id="2" creationId="{E4257A3A-5B95-48B0-868C-827150B2AA50}"/>
          </ac:spMkLst>
        </pc:spChg>
        <pc:spChg chg="mod">
          <ac:chgData name="Luke Leibkuchler" userId="a7c1e1ef-f9d4-4dc7-8550-c2468dc434b6" providerId="ADAL" clId="{43A8E1AE-529A-4184-8CE0-B0C1C5D9CA1D}" dt="2023-11-10T03:47:56.272" v="1897" actId="108"/>
          <ac:spMkLst>
            <pc:docMk/>
            <pc:sldMk cId="4133333924" sldId="391"/>
            <ac:spMk id="6" creationId="{8B3D41DD-2A18-499F-91F7-CC99EBC6069C}"/>
          </ac:spMkLst>
        </pc:spChg>
        <pc:spChg chg="add del mod">
          <ac:chgData name="Luke Leibkuchler" userId="a7c1e1ef-f9d4-4dc7-8550-c2468dc434b6" providerId="ADAL" clId="{43A8E1AE-529A-4184-8CE0-B0C1C5D9CA1D}" dt="2023-11-09T23:20:02.458" v="940" actId="478"/>
          <ac:spMkLst>
            <pc:docMk/>
            <pc:sldMk cId="4133333924" sldId="391"/>
            <ac:spMk id="8" creationId="{74933ABB-60C6-4575-975D-C47FA4904D6D}"/>
          </ac:spMkLst>
        </pc:spChg>
        <pc:spChg chg="mod">
          <ac:chgData name="Luke Leibkuchler" userId="a7c1e1ef-f9d4-4dc7-8550-c2468dc434b6" providerId="ADAL" clId="{43A8E1AE-529A-4184-8CE0-B0C1C5D9CA1D}" dt="2023-11-09T22:54:12.047" v="519" actId="207"/>
          <ac:spMkLst>
            <pc:docMk/>
            <pc:sldMk cId="4133333924" sldId="391"/>
            <ac:spMk id="10" creationId="{106427D7-36CD-48D8-AB92-E696F4D7816A}"/>
          </ac:spMkLst>
        </pc:spChg>
        <pc:spChg chg="add mod">
          <ac:chgData name="Luke Leibkuchler" userId="a7c1e1ef-f9d4-4dc7-8550-c2468dc434b6" providerId="ADAL" clId="{43A8E1AE-529A-4184-8CE0-B0C1C5D9CA1D}" dt="2023-11-09T23:20:29.018" v="944" actId="1076"/>
          <ac:spMkLst>
            <pc:docMk/>
            <pc:sldMk cId="4133333924" sldId="391"/>
            <ac:spMk id="11" creationId="{3BE1F476-9C59-4650-AC30-4E51B08562E8}"/>
          </ac:spMkLst>
        </pc:spChg>
        <pc:spChg chg="del mod">
          <ac:chgData name="Luke Leibkuchler" userId="a7c1e1ef-f9d4-4dc7-8550-c2468dc434b6" providerId="ADAL" clId="{43A8E1AE-529A-4184-8CE0-B0C1C5D9CA1D}" dt="2023-11-09T23:07:38.783" v="695" actId="478"/>
          <ac:spMkLst>
            <pc:docMk/>
            <pc:sldMk cId="4133333924" sldId="391"/>
            <ac:spMk id="25" creationId="{44C99565-2983-471B-B5EE-1F27AA009D59}"/>
          </ac:spMkLst>
        </pc:spChg>
        <pc:picChg chg="mod">
          <ac:chgData name="Luke Leibkuchler" userId="a7c1e1ef-f9d4-4dc7-8550-c2468dc434b6" providerId="ADAL" clId="{43A8E1AE-529A-4184-8CE0-B0C1C5D9CA1D}" dt="2023-11-09T23:20:20.133" v="942" actId="1076"/>
          <ac:picMkLst>
            <pc:docMk/>
            <pc:sldMk cId="4133333924" sldId="391"/>
            <ac:picMk id="9" creationId="{F081E6FE-84DB-4315-9F69-2D84289943C7}"/>
          </ac:picMkLst>
        </pc:picChg>
      </pc:sldChg>
      <pc:sldChg chg="addSp delSp modSp add del mod modTransition">
        <pc:chgData name="Luke Leibkuchler" userId="a7c1e1ef-f9d4-4dc7-8550-c2468dc434b6" providerId="ADAL" clId="{43A8E1AE-529A-4184-8CE0-B0C1C5D9CA1D}" dt="2023-11-09T23:01:16.306" v="588" actId="2696"/>
        <pc:sldMkLst>
          <pc:docMk/>
          <pc:sldMk cId="669641407" sldId="392"/>
        </pc:sldMkLst>
        <pc:spChg chg="del">
          <ac:chgData name="Luke Leibkuchler" userId="a7c1e1ef-f9d4-4dc7-8550-c2468dc434b6" providerId="ADAL" clId="{43A8E1AE-529A-4184-8CE0-B0C1C5D9CA1D}" dt="2023-11-09T22:57:57.318" v="574" actId="478"/>
          <ac:spMkLst>
            <pc:docMk/>
            <pc:sldMk cId="669641407" sldId="392"/>
            <ac:spMk id="2" creationId="{E4257A3A-5B95-48B0-868C-827150B2AA50}"/>
          </ac:spMkLst>
        </pc:spChg>
        <pc:spChg chg="add del mod">
          <ac:chgData name="Luke Leibkuchler" userId="a7c1e1ef-f9d4-4dc7-8550-c2468dc434b6" providerId="ADAL" clId="{43A8E1AE-529A-4184-8CE0-B0C1C5D9CA1D}" dt="2023-11-09T23:01:09.671" v="586" actId="478"/>
          <ac:spMkLst>
            <pc:docMk/>
            <pc:sldMk cId="669641407" sldId="392"/>
            <ac:spMk id="16" creationId="{28F8F1AA-0EB8-4D26-8E3B-B5EF0E1E0793}"/>
          </ac:spMkLst>
        </pc:spChg>
        <pc:picChg chg="add del mod">
          <ac:chgData name="Luke Leibkuchler" userId="a7c1e1ef-f9d4-4dc7-8550-c2468dc434b6" providerId="ADAL" clId="{43A8E1AE-529A-4184-8CE0-B0C1C5D9CA1D}" dt="2023-11-09T23:01:07.918" v="585" actId="478"/>
          <ac:picMkLst>
            <pc:docMk/>
            <pc:sldMk cId="669641407" sldId="392"/>
            <ac:picMk id="8" creationId="{2236BC07-CEEE-4233-85D2-EA6C8AB0BB10}"/>
          </ac:picMkLst>
        </pc:picChg>
        <pc:cxnChg chg="add del mod">
          <ac:chgData name="Luke Leibkuchler" userId="a7c1e1ef-f9d4-4dc7-8550-c2468dc434b6" providerId="ADAL" clId="{43A8E1AE-529A-4184-8CE0-B0C1C5D9CA1D}" dt="2023-11-09T23:01:11.374" v="587" actId="478"/>
          <ac:cxnSpMkLst>
            <pc:docMk/>
            <pc:sldMk cId="669641407" sldId="392"/>
            <ac:cxnSpMk id="15" creationId="{C393247A-9FE5-4850-8ED3-7CDE037B2A1A}"/>
          </ac:cxnSpMkLst>
        </pc:cxnChg>
      </pc:sldChg>
      <pc:sldChg chg="add ord">
        <pc:chgData name="Luke Leibkuchler" userId="a7c1e1ef-f9d4-4dc7-8550-c2468dc434b6" providerId="ADAL" clId="{43A8E1AE-529A-4184-8CE0-B0C1C5D9CA1D}" dt="2023-11-09T23:22:12.142" v="961"/>
        <pc:sldMkLst>
          <pc:docMk/>
          <pc:sldMk cId="2403603307" sldId="393"/>
        </pc:sldMkLst>
      </pc:sldChg>
      <pc:sldChg chg="new del">
        <pc:chgData name="Luke Leibkuchler" userId="a7c1e1ef-f9d4-4dc7-8550-c2468dc434b6" providerId="ADAL" clId="{43A8E1AE-529A-4184-8CE0-B0C1C5D9CA1D}" dt="2023-11-09T23:33:15.455" v="1000" actId="47"/>
        <pc:sldMkLst>
          <pc:docMk/>
          <pc:sldMk cId="1280287270" sldId="395"/>
        </pc:sldMkLst>
      </pc:sldChg>
      <pc:sldChg chg="add">
        <pc:chgData name="Luke Leibkuchler" userId="a7c1e1ef-f9d4-4dc7-8550-c2468dc434b6" providerId="ADAL" clId="{43A8E1AE-529A-4184-8CE0-B0C1C5D9CA1D}" dt="2023-11-09T23:33:08.173" v="997" actId="2890"/>
        <pc:sldMkLst>
          <pc:docMk/>
          <pc:sldMk cId="411063661" sldId="396"/>
        </pc:sldMkLst>
      </pc:sldChg>
      <pc:sldChg chg="add mod ord modShow">
        <pc:chgData name="Luke Leibkuchler" userId="a7c1e1ef-f9d4-4dc7-8550-c2468dc434b6" providerId="ADAL" clId="{43A8E1AE-529A-4184-8CE0-B0C1C5D9CA1D}" dt="2023-11-09T23:33:44.081" v="1006" actId="729"/>
        <pc:sldMkLst>
          <pc:docMk/>
          <pc:sldMk cId="4141794330" sldId="398"/>
        </pc:sldMkLst>
      </pc:sldChg>
    </pc:docChg>
  </pc:docChgLst>
  <pc:docChgLst>
    <pc:chgData name="Katherine Mesa" userId="dd7b0dd6-7f91-4ded-8476-0723d8004cb7" providerId="ADAL" clId="{7E27DB46-0339-4282-B6BF-28F717A36E75}"/>
    <pc:docChg chg="addSld modSection">
      <pc:chgData name="Katherine Mesa" userId="dd7b0dd6-7f91-4ded-8476-0723d8004cb7" providerId="ADAL" clId="{7E27DB46-0339-4282-B6BF-28F717A36E75}" dt="2023-10-17T17:07:16.394" v="1" actId="2890"/>
      <pc:docMkLst>
        <pc:docMk/>
      </pc:docMkLst>
      <pc:sldChg chg="add">
        <pc:chgData name="Katherine Mesa" userId="dd7b0dd6-7f91-4ded-8476-0723d8004cb7" providerId="ADAL" clId="{7E27DB46-0339-4282-B6BF-28F717A36E75}" dt="2023-10-17T17:07:13.801" v="0" actId="2890"/>
        <pc:sldMkLst>
          <pc:docMk/>
          <pc:sldMk cId="564262888" sldId="360"/>
        </pc:sldMkLst>
      </pc:sldChg>
      <pc:sldChg chg="add">
        <pc:chgData name="Katherine Mesa" userId="dd7b0dd6-7f91-4ded-8476-0723d8004cb7" providerId="ADAL" clId="{7E27DB46-0339-4282-B6BF-28F717A36E75}" dt="2023-10-17T17:07:16.394" v="1" actId="2890"/>
        <pc:sldMkLst>
          <pc:docMk/>
          <pc:sldMk cId="3411753037" sldId="361"/>
        </pc:sldMkLst>
      </pc:sldChg>
    </pc:docChg>
  </pc:docChgLst>
  <pc:docChgLst>
    <pc:chgData name="Trent Walker" userId="3e7de4a6-60a3-4f89-9a6c-7c45f9fefc92" providerId="ADAL" clId="{F8E9182C-F5E7-CB44-B4EF-222A2684CE2D}"/>
    <pc:docChg chg="undo custSel addSld delSld modSld modSection">
      <pc:chgData name="Trent Walker" userId="3e7de4a6-60a3-4f89-9a6c-7c45f9fefc92" providerId="ADAL" clId="{F8E9182C-F5E7-CB44-B4EF-222A2684CE2D}" dt="2023-10-12T22:12:54.873" v="332" actId="729"/>
      <pc:docMkLst>
        <pc:docMk/>
      </pc:docMkLst>
      <pc:sldChg chg="addSp delSp modSp mod modNotesTx">
        <pc:chgData name="Trent Walker" userId="3e7de4a6-60a3-4f89-9a6c-7c45f9fefc92" providerId="ADAL" clId="{F8E9182C-F5E7-CB44-B4EF-222A2684CE2D}" dt="2023-10-12T20:51:49.225" v="300" actId="1076"/>
        <pc:sldMkLst>
          <pc:docMk/>
          <pc:sldMk cId="3513750456" sldId="289"/>
        </pc:sldMkLst>
        <pc:spChg chg="mod">
          <ac:chgData name="Trent Walker" userId="3e7de4a6-60a3-4f89-9a6c-7c45f9fefc92" providerId="ADAL" clId="{F8E9182C-F5E7-CB44-B4EF-222A2684CE2D}" dt="2023-10-12T20:51:21.571" v="299" actId="1076"/>
          <ac:spMkLst>
            <pc:docMk/>
            <pc:sldMk cId="3513750456" sldId="289"/>
            <ac:spMk id="5" creationId="{B2B35EDE-8D27-0190-1D4F-A42756507819}"/>
          </ac:spMkLst>
        </pc:spChg>
        <pc:spChg chg="add del mod">
          <ac:chgData name="Trent Walker" userId="3e7de4a6-60a3-4f89-9a6c-7c45f9fefc92" providerId="ADAL" clId="{F8E9182C-F5E7-CB44-B4EF-222A2684CE2D}" dt="2023-10-12T20:27:28.739" v="112" actId="21"/>
          <ac:spMkLst>
            <pc:docMk/>
            <pc:sldMk cId="3513750456" sldId="289"/>
            <ac:spMk id="7" creationId="{19ABEB48-711E-F862-46F7-D4A3041D2B30}"/>
          </ac:spMkLst>
        </pc:spChg>
        <pc:spChg chg="mod">
          <ac:chgData name="Trent Walker" userId="3e7de4a6-60a3-4f89-9a6c-7c45f9fefc92" providerId="ADAL" clId="{F8E9182C-F5E7-CB44-B4EF-222A2684CE2D}" dt="2023-10-12T20:49:10.876" v="295" actId="1076"/>
          <ac:spMkLst>
            <pc:docMk/>
            <pc:sldMk cId="3513750456" sldId="289"/>
            <ac:spMk id="8" creationId="{E123BF5F-3364-DDDB-7B2A-B5A00E3EEF3F}"/>
          </ac:spMkLst>
        </pc:spChg>
        <pc:spChg chg="add del mod">
          <ac:chgData name="Trent Walker" userId="3e7de4a6-60a3-4f89-9a6c-7c45f9fefc92" providerId="ADAL" clId="{F8E9182C-F5E7-CB44-B4EF-222A2684CE2D}" dt="2023-10-12T20:36:28.465" v="237"/>
          <ac:spMkLst>
            <pc:docMk/>
            <pc:sldMk cId="3513750456" sldId="289"/>
            <ac:spMk id="14" creationId="{5DFF6EC1-72C6-B675-1027-E8AB3E1FFEC0}"/>
          </ac:spMkLst>
        </pc:spChg>
        <pc:spChg chg="add mod">
          <ac:chgData name="Trent Walker" userId="3e7de4a6-60a3-4f89-9a6c-7c45f9fefc92" providerId="ADAL" clId="{F8E9182C-F5E7-CB44-B4EF-222A2684CE2D}" dt="2023-10-12T20:49:19.144" v="296" actId="1076"/>
          <ac:spMkLst>
            <pc:docMk/>
            <pc:sldMk cId="3513750456" sldId="289"/>
            <ac:spMk id="16" creationId="{12A2F3E7-D484-3DC4-C87E-C9FB09C8E138}"/>
          </ac:spMkLst>
        </pc:spChg>
        <pc:spChg chg="mod">
          <ac:chgData name="Trent Walker" userId="3e7de4a6-60a3-4f89-9a6c-7c45f9fefc92" providerId="ADAL" clId="{F8E9182C-F5E7-CB44-B4EF-222A2684CE2D}" dt="2023-10-12T20:27:34.695" v="113" actId="14100"/>
          <ac:spMkLst>
            <pc:docMk/>
            <pc:sldMk cId="3513750456" sldId="289"/>
            <ac:spMk id="17" creationId="{E2B5258E-0CF8-7AB5-10CB-7931ABEECD0E}"/>
          </ac:spMkLst>
        </pc:spChg>
        <pc:spChg chg="mod">
          <ac:chgData name="Trent Walker" userId="3e7de4a6-60a3-4f89-9a6c-7c45f9fefc92" providerId="ADAL" clId="{F8E9182C-F5E7-CB44-B4EF-222A2684CE2D}" dt="2023-10-12T20:51:49.225" v="300" actId="1076"/>
          <ac:spMkLst>
            <pc:docMk/>
            <pc:sldMk cId="3513750456" sldId="289"/>
            <ac:spMk id="18" creationId="{E21BA396-4647-3D9A-9563-8D3DB816B02F}"/>
          </ac:spMkLst>
        </pc:spChg>
        <pc:spChg chg="mod">
          <ac:chgData name="Trent Walker" userId="3e7de4a6-60a3-4f89-9a6c-7c45f9fefc92" providerId="ADAL" clId="{F8E9182C-F5E7-CB44-B4EF-222A2684CE2D}" dt="2023-10-12T20:49:30.119" v="297" actId="1076"/>
          <ac:spMkLst>
            <pc:docMk/>
            <pc:sldMk cId="3513750456" sldId="289"/>
            <ac:spMk id="21" creationId="{16C730DB-407D-A7FD-DD3A-C0CBF2DA1984}"/>
          </ac:spMkLst>
        </pc:spChg>
        <pc:cxnChg chg="mod">
          <ac:chgData name="Trent Walker" userId="3e7de4a6-60a3-4f89-9a6c-7c45f9fefc92" providerId="ADAL" clId="{F8E9182C-F5E7-CB44-B4EF-222A2684CE2D}" dt="2023-10-12T20:51:21.571" v="299" actId="1076"/>
          <ac:cxnSpMkLst>
            <pc:docMk/>
            <pc:sldMk cId="3513750456" sldId="289"/>
            <ac:cxnSpMk id="15" creationId="{08A6BC22-B543-E54B-244E-92CE319CD7E0}"/>
          </ac:cxnSpMkLst>
        </pc:cxnChg>
        <pc:cxnChg chg="mod">
          <ac:chgData name="Trent Walker" userId="3e7de4a6-60a3-4f89-9a6c-7c45f9fefc92" providerId="ADAL" clId="{F8E9182C-F5E7-CB44-B4EF-222A2684CE2D}" dt="2023-10-12T20:51:49.225" v="300" actId="1076"/>
          <ac:cxnSpMkLst>
            <pc:docMk/>
            <pc:sldMk cId="3513750456" sldId="289"/>
            <ac:cxnSpMk id="19" creationId="{3830243A-A98E-5B6B-73C8-CB10005AE960}"/>
          </ac:cxnSpMkLst>
        </pc:cxnChg>
      </pc:sldChg>
      <pc:sldChg chg="addSp delSp modSp mod">
        <pc:chgData name="Trent Walker" userId="3e7de4a6-60a3-4f89-9a6c-7c45f9fefc92" providerId="ADAL" clId="{F8E9182C-F5E7-CB44-B4EF-222A2684CE2D}" dt="2023-10-12T21:54:54.116" v="320" actId="478"/>
        <pc:sldMkLst>
          <pc:docMk/>
          <pc:sldMk cId="3749064886" sldId="291"/>
        </pc:sldMkLst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6" creationId="{74A10638-1F57-5160-5838-6C6D940EFCEF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7" creationId="{887EFF93-D052-1D94-2834-F885478541E4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8" creationId="{B7DFD444-1212-A1E1-D4C3-E59527B5BDB5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9" creationId="{88570938-40C8-37BC-7BAD-3B314BDF9215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10" creationId="{E8767BE3-D081-1AB8-CD5F-E681CF00481F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11" creationId="{DD78CDF3-E67B-3B7E-5AF3-9F55F41501CE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2" creationId="{14AE7C8D-24EC-E653-9F3C-F8DB1F699E69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3" creationId="{3925F4DC-5383-115A-A810-3D5746CE4C68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4" creationId="{739A6799-DF15-58C2-B479-AE6A7355010D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5" creationId="{A3EB521D-002F-6699-1BBF-9705E2163AC7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6" creationId="{9F49C2FC-78D5-1731-DB50-CA51927AA7F6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7" creationId="{00CDB8A2-D290-6885-1B1C-DDC3CB278115}"/>
          </ac:spMkLst>
        </pc:spChg>
        <pc:spChg chg="del">
          <ac:chgData name="Trent Walker" userId="3e7de4a6-60a3-4f89-9a6c-7c45f9fefc92" providerId="ADAL" clId="{F8E9182C-F5E7-CB44-B4EF-222A2684CE2D}" dt="2023-10-12T21:54:38.611" v="317" actId="478"/>
          <ac:spMkLst>
            <pc:docMk/>
            <pc:sldMk cId="3749064886" sldId="291"/>
            <ac:spMk id="18" creationId="{99F6DA47-114A-86B8-A4F2-8DE54B65FBFF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25" creationId="{03C0CD58-C459-01F3-18FC-9D7A0232566E}"/>
          </ac:spMkLst>
        </pc:spChg>
        <pc:spChg chg="add del mod">
          <ac:chgData name="Trent Walker" userId="3e7de4a6-60a3-4f89-9a6c-7c45f9fefc92" providerId="ADAL" clId="{F8E9182C-F5E7-CB44-B4EF-222A2684CE2D}" dt="2023-10-12T21:54:54.116" v="320" actId="478"/>
          <ac:spMkLst>
            <pc:docMk/>
            <pc:sldMk cId="3749064886" sldId="291"/>
            <ac:spMk id="26" creationId="{9F34C7FF-22AC-6E6C-4807-88AA5BC2EABB}"/>
          </ac:spMkLst>
        </pc:spChg>
        <pc:spChg chg="add del mod">
          <ac:chgData name="Trent Walker" userId="3e7de4a6-60a3-4f89-9a6c-7c45f9fefc92" providerId="ADAL" clId="{F8E9182C-F5E7-CB44-B4EF-222A2684CE2D}" dt="2023-10-12T21:54:54.116" v="320" actId="478"/>
          <ac:spMkLst>
            <pc:docMk/>
            <pc:sldMk cId="3749064886" sldId="291"/>
            <ac:spMk id="33" creationId="{65736E49-3C30-9A36-88BE-A15563F1C572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34" creationId="{CBF13893-0785-61A1-7173-A54C8B2D803F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35" creationId="{CC81CC49-8E1B-ABD3-E411-61568DD87BB3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36" creationId="{B7E70A66-1F24-DC9F-8092-80CDEBEA344B}"/>
          </ac:spMkLst>
        </pc:spChg>
        <pc:spChg chg="add mod">
          <ac:chgData name="Trent Walker" userId="3e7de4a6-60a3-4f89-9a6c-7c45f9fefc92" providerId="ADAL" clId="{F8E9182C-F5E7-CB44-B4EF-222A2684CE2D}" dt="2023-10-12T21:54:48.075" v="319" actId="1076"/>
          <ac:spMkLst>
            <pc:docMk/>
            <pc:sldMk cId="3749064886" sldId="291"/>
            <ac:spMk id="37" creationId="{842614DD-6EDB-6913-277A-099112F1D2EF}"/>
          </ac:spMkLst>
        </pc:sp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5" creationId="{81C7ADCD-008F-3F66-44DB-6B9ED89AA3BD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19" creationId="{FCA630EB-4CE4-D99A-8C64-290C02E9D455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0" creationId="{143AB52E-BAE3-D118-E586-F477445826AC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1" creationId="{FF45E129-BFD3-ECE4-F680-67D3C9981AC4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2" creationId="{0D366606-C46E-656D-00D8-106E878600A0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3" creationId="{78E1D6A6-9478-6B12-F0FE-F8DE2722AB86}"/>
          </ac:cxnSpMkLst>
        </pc:cxnChg>
        <pc:cxnChg chg="del mod">
          <ac:chgData name="Trent Walker" userId="3e7de4a6-60a3-4f89-9a6c-7c45f9fefc92" providerId="ADAL" clId="{F8E9182C-F5E7-CB44-B4EF-222A2684CE2D}" dt="2023-10-12T21:54:38.611" v="317" actId="478"/>
          <ac:cxnSpMkLst>
            <pc:docMk/>
            <pc:sldMk cId="3749064886" sldId="291"/>
            <ac:cxnSpMk id="24" creationId="{2CBA852A-58D9-BDC2-A191-97E7D8FBA8EC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27" creationId="{FF5C9088-866B-2825-21E1-F312EC19A6C4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28" creationId="{50E3B938-F840-85AE-F2CE-3D4987DAFC59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29" creationId="{A9AE0414-0144-BD2D-7E00-4121F125B478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30" creationId="{208E57A2-8434-8C34-4742-EF8C52DF87E5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31" creationId="{A672331F-8044-5201-264E-EC41CF7D1203}"/>
          </ac:cxnSpMkLst>
        </pc:cxnChg>
        <pc:cxnChg chg="add mod">
          <ac:chgData name="Trent Walker" userId="3e7de4a6-60a3-4f89-9a6c-7c45f9fefc92" providerId="ADAL" clId="{F8E9182C-F5E7-CB44-B4EF-222A2684CE2D}" dt="2023-10-12T21:54:48.075" v="319" actId="1076"/>
          <ac:cxnSpMkLst>
            <pc:docMk/>
            <pc:sldMk cId="3749064886" sldId="291"/>
            <ac:cxnSpMk id="32" creationId="{CA52F626-6C1B-27A6-CE83-E21F516DB0C5}"/>
          </ac:cxnSpMkLst>
        </pc:cxnChg>
      </pc:sldChg>
      <pc:sldChg chg="addSp delSp modSp add del mod">
        <pc:chgData name="Trent Walker" userId="3e7de4a6-60a3-4f89-9a6c-7c45f9fefc92" providerId="ADAL" clId="{F8E9182C-F5E7-CB44-B4EF-222A2684CE2D}" dt="2023-10-12T22:12:49.727" v="331" actId="2696"/>
        <pc:sldMkLst>
          <pc:docMk/>
          <pc:sldMk cId="694927543" sldId="292"/>
        </pc:sldMkLst>
        <pc:spChg chg="mod">
          <ac:chgData name="Trent Walker" userId="3e7de4a6-60a3-4f89-9a6c-7c45f9fefc92" providerId="ADAL" clId="{F8E9182C-F5E7-CB44-B4EF-222A2684CE2D}" dt="2023-10-12T21:54:03.168" v="315" actId="1076"/>
          <ac:spMkLst>
            <pc:docMk/>
            <pc:sldMk cId="694927543" sldId="292"/>
            <ac:spMk id="3" creationId="{4BBEF823-CBD5-CCEC-BCA2-C5FB91A2C523}"/>
          </ac:spMkLst>
        </pc:spChg>
        <pc:spChg chg="add del">
          <ac:chgData name="Trent Walker" userId="3e7de4a6-60a3-4f89-9a6c-7c45f9fefc92" providerId="ADAL" clId="{F8E9182C-F5E7-CB44-B4EF-222A2684CE2D}" dt="2023-10-12T21:51:28.516" v="303" actId="478"/>
          <ac:spMkLst>
            <pc:docMk/>
            <pc:sldMk cId="694927543" sldId="292"/>
            <ac:spMk id="6" creationId="{1F747E25-19C9-96F4-9C08-D7518E739BA6}"/>
          </ac:spMkLst>
        </pc:spChg>
        <pc:spChg chg="add del">
          <ac:chgData name="Trent Walker" userId="3e7de4a6-60a3-4f89-9a6c-7c45f9fefc92" providerId="ADAL" clId="{F8E9182C-F5E7-CB44-B4EF-222A2684CE2D}" dt="2023-10-12T21:51:34.260" v="305" actId="478"/>
          <ac:spMkLst>
            <pc:docMk/>
            <pc:sldMk cId="694927543" sldId="292"/>
            <ac:spMk id="8" creationId="{FFDB458E-8A5B-1959-D684-F91C618708DD}"/>
          </ac:spMkLst>
        </pc:spChg>
        <pc:spChg chg="add del">
          <ac:chgData name="Trent Walker" userId="3e7de4a6-60a3-4f89-9a6c-7c45f9fefc92" providerId="ADAL" clId="{F8E9182C-F5E7-CB44-B4EF-222A2684CE2D}" dt="2023-10-12T21:52:58.586" v="307" actId="478"/>
          <ac:spMkLst>
            <pc:docMk/>
            <pc:sldMk cId="694927543" sldId="292"/>
            <ac:spMk id="10" creationId="{3A9AE5F6-55FE-F102-2C6A-5A84AD0FC4E0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14" creationId="{A10CA5F5-7AEA-2217-A7CE-734C741C52C9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15" creationId="{F4DB24F5-2901-8227-1F11-4A1D2883FE91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16" creationId="{993A6F53-B3DB-F840-F9D4-B8C856D7C2EE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17" creationId="{1BDFE758-B868-C214-5D05-4BEAC5C4F4C5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0" creationId="{4D663E5E-D608-07C1-032E-ED9F45CE795D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1" creationId="{95A66B2C-D7A3-A52E-DF3A-6F472EEB14D0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2" creationId="{BEC6A677-E060-146F-AFAB-D251D4D3CF38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3" creationId="{DFB2AC4F-34AC-1153-4DAB-78E5379384C1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4" creationId="{4F4DBC91-9C79-4772-104F-50DD4396DBB0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5" creationId="{2F00AEB8-6D3B-0908-F230-3672A8EBB011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6" creationId="{6B0FB272-4A1F-2548-D27D-5E2E8BDC1383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7" creationId="{D435623B-DCE4-CE92-A3EA-D54B30B365AD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8" creationId="{04A987D0-FC00-42DF-3AC9-CC2CA9AC9304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29" creationId="{F0A248D7-6421-CAA6-7FC8-EB593E5565CF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30" creationId="{676DF6A2-E87E-6E07-BCF9-9FE04AF56E3D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31" creationId="{D7C42E04-6E74-20D6-DC0E-99CC957A035D}"/>
          </ac:spMkLst>
        </pc:spChg>
        <pc:spChg chg="del">
          <ac:chgData name="Trent Walker" userId="3e7de4a6-60a3-4f89-9a6c-7c45f9fefc92" providerId="ADAL" clId="{F8E9182C-F5E7-CB44-B4EF-222A2684CE2D}" dt="2023-10-12T21:50:05.872" v="301" actId="478"/>
          <ac:spMkLst>
            <pc:docMk/>
            <pc:sldMk cId="694927543" sldId="292"/>
            <ac:spMk id="32" creationId="{A37D2737-A5F7-6923-A961-CF8B6ABA32A2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39" creationId="{1FD9635B-11A5-8683-9259-577FC211113F}"/>
          </ac:spMkLst>
        </pc:spChg>
        <pc:spChg chg="mod">
          <ac:chgData name="Trent Walker" userId="3e7de4a6-60a3-4f89-9a6c-7c45f9fefc92" providerId="ADAL" clId="{F8E9182C-F5E7-CB44-B4EF-222A2684CE2D}" dt="2023-10-12T21:53:00.358" v="308"/>
          <ac:spMkLst>
            <pc:docMk/>
            <pc:sldMk cId="694927543" sldId="292"/>
            <ac:spMk id="41" creationId="{08CC7347-0892-A5FE-0AFA-67D18E19F986}"/>
          </ac:spMkLst>
        </pc:spChg>
        <pc:spChg chg="mod">
          <ac:chgData name="Trent Walker" userId="3e7de4a6-60a3-4f89-9a6c-7c45f9fefc92" providerId="ADAL" clId="{F8E9182C-F5E7-CB44-B4EF-222A2684CE2D}" dt="2023-10-12T21:53:00.358" v="308"/>
          <ac:spMkLst>
            <pc:docMk/>
            <pc:sldMk cId="694927543" sldId="292"/>
            <ac:spMk id="42" creationId="{2F4D9FF8-122B-A00D-37D2-FEEDFB722347}"/>
          </ac:spMkLst>
        </pc:spChg>
        <pc:spChg chg="add del mod">
          <ac:chgData name="Trent Walker" userId="3e7de4a6-60a3-4f89-9a6c-7c45f9fefc92" providerId="ADAL" clId="{F8E9182C-F5E7-CB44-B4EF-222A2684CE2D}" dt="2023-10-12T21:53:19.242" v="312" actId="478"/>
          <ac:spMkLst>
            <pc:docMk/>
            <pc:sldMk cId="694927543" sldId="292"/>
            <ac:spMk id="43" creationId="{4F994CBB-18E4-62BA-DC07-3B35D805EB09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4" creationId="{2704EF07-8F1C-6C77-1543-6AB19A14294D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5" creationId="{55D00D32-0901-1563-5B59-A1B6B27569F6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6" creationId="{A1DBD102-326D-BA92-E9A1-27DBD966E6E8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7" creationId="{CD1086E8-9E3A-440D-753E-2C1C6603462B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8" creationId="{94A4EBA2-30DE-40D4-C5F5-596D2ADFEE17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49" creationId="{26003008-9691-E656-D878-20F7D7230C0B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55" creationId="{C34CFD43-C2B0-0336-2810-60ECD5EB762E}"/>
          </ac:spMkLst>
        </pc:spChg>
        <pc:spChg chg="add mod">
          <ac:chgData name="Trent Walker" userId="3e7de4a6-60a3-4f89-9a6c-7c45f9fefc92" providerId="ADAL" clId="{F8E9182C-F5E7-CB44-B4EF-222A2684CE2D}" dt="2023-10-12T21:54:14.693" v="316" actId="1076"/>
          <ac:spMkLst>
            <pc:docMk/>
            <pc:sldMk cId="694927543" sldId="292"/>
            <ac:spMk id="56" creationId="{4F639E72-31B5-C399-AEDC-E0473D405037}"/>
          </ac:spMkLst>
        </pc:spChg>
        <pc:grpChg chg="add mod">
          <ac:chgData name="Trent Walker" userId="3e7de4a6-60a3-4f89-9a6c-7c45f9fefc92" providerId="ADAL" clId="{F8E9182C-F5E7-CB44-B4EF-222A2684CE2D}" dt="2023-10-12T21:54:14.693" v="316" actId="1076"/>
          <ac:grpSpMkLst>
            <pc:docMk/>
            <pc:sldMk cId="694927543" sldId="292"/>
            <ac:grpSpMk id="40" creationId="{17B573FC-7505-D274-1A16-20E2D5AB78C5}"/>
          </ac:grpSpMkLst>
        </pc:grp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11" creationId="{CF14493F-FAA8-2945-6E93-5CCB84E54569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12" creationId="{6444B6ED-9A94-91A9-A0EA-A8AC0346541E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13" creationId="{E5185CB2-6AEF-DE23-5AA5-A3DE1FB8916C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18" creationId="{CA28135C-6F12-614A-16C7-A7C15AF7A23E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19" creationId="{E1566CBC-7980-6197-4DC7-67ABA0D559D0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3" creationId="{F009CDC0-F971-43E0-91B4-009A90BB95B1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4" creationId="{95F65BAD-224E-1036-27B0-B0B11757FBE6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5" creationId="{D9428CDB-73EC-6021-F70F-BCA8951438F2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6" creationId="{EB623210-44C7-ADED-F83B-2FF8AC428477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7" creationId="{AB8A35B0-6C30-02A2-DB9E-FC8906C6C356}"/>
          </ac:cxnSpMkLst>
        </pc:cxnChg>
        <pc:cxnChg chg="del mod">
          <ac:chgData name="Trent Walker" userId="3e7de4a6-60a3-4f89-9a6c-7c45f9fefc92" providerId="ADAL" clId="{F8E9182C-F5E7-CB44-B4EF-222A2684CE2D}" dt="2023-10-12T21:50:05.872" v="301" actId="478"/>
          <ac:cxnSpMkLst>
            <pc:docMk/>
            <pc:sldMk cId="694927543" sldId="292"/>
            <ac:cxnSpMk id="38" creationId="{922FE4BA-FE7E-59A1-4A08-69F8FF230D84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0" creationId="{328218A5-0540-8240-AA5B-893B19AA54AC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1" creationId="{865C3E6A-989C-E679-2E4C-06F59C183DAE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2" creationId="{73167F38-96D9-9160-709A-198275FB1E70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3" creationId="{21471CD0-13DD-7E15-9770-364BCA7473E7}"/>
          </ac:cxnSpMkLst>
        </pc:cxnChg>
        <pc:cxnChg chg="add mod">
          <ac:chgData name="Trent Walker" userId="3e7de4a6-60a3-4f89-9a6c-7c45f9fefc92" providerId="ADAL" clId="{F8E9182C-F5E7-CB44-B4EF-222A2684CE2D}" dt="2023-10-12T21:54:14.693" v="316" actId="1076"/>
          <ac:cxnSpMkLst>
            <pc:docMk/>
            <pc:sldMk cId="694927543" sldId="292"/>
            <ac:cxnSpMk id="54" creationId="{775F43CD-63D6-9600-F656-B8FC7731B0B5}"/>
          </ac:cxnSpMkLst>
        </pc:cxnChg>
      </pc:sldChg>
      <pc:sldChg chg="addSp delSp modSp mod">
        <pc:chgData name="Trent Walker" userId="3e7de4a6-60a3-4f89-9a6c-7c45f9fefc92" providerId="ADAL" clId="{F8E9182C-F5E7-CB44-B4EF-222A2684CE2D}" dt="2023-10-12T21:59:33.720" v="325" actId="1076"/>
        <pc:sldMkLst>
          <pc:docMk/>
          <pc:sldMk cId="3189434876" sldId="293"/>
        </pc:sldMkLst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6" creationId="{57872E53-8DAA-D7FD-D5E7-9D660B42FA35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7" creationId="{36CCD134-27A2-6C2B-A8B2-220B5FFC93F6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8" creationId="{27BAF66D-9542-E751-079A-07FC0B3AF68B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9" creationId="{7DD876F0-201B-C854-BCE3-2F2CB41C8DED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10" creationId="{5848B691-B580-E309-9456-098F191460A8}"/>
          </ac:spMkLst>
        </pc:spChg>
        <pc:spChg chg="del">
          <ac:chgData name="Trent Walker" userId="3e7de4a6-60a3-4f89-9a6c-7c45f9fefc92" providerId="ADAL" clId="{F8E9182C-F5E7-CB44-B4EF-222A2684CE2D}" dt="2023-10-12T21:55:03.832" v="321" actId="478"/>
          <ac:spMkLst>
            <pc:docMk/>
            <pc:sldMk cId="3189434876" sldId="293"/>
            <ac:spMk id="12" creationId="{8BEFD0EF-60E9-8055-F53D-7F7EB24100BE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17" creationId="{BF67B8C3-88F8-DB2C-40B3-01AD53FBF69B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18" creationId="{E6D12ACB-0295-C5CE-CF90-D930AB16980C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19" creationId="{F25F4C03-C265-BAC4-A4A5-6FB16CA5B581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20" creationId="{B0198306-C54E-28F8-2119-D05B77D0E8EF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21" creationId="{91381797-8F1F-DD0D-F9BE-149743FA1088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23" creationId="{073AA864-81D1-3F52-4276-2C4C2F401584}"/>
          </ac:spMkLst>
        </pc:spChg>
        <pc:spChg chg="add mod">
          <ac:chgData name="Trent Walker" userId="3e7de4a6-60a3-4f89-9a6c-7c45f9fefc92" providerId="ADAL" clId="{F8E9182C-F5E7-CB44-B4EF-222A2684CE2D}" dt="2023-10-12T21:55:23.934" v="323" actId="1076"/>
          <ac:spMkLst>
            <pc:docMk/>
            <pc:sldMk cId="3189434876" sldId="293"/>
            <ac:spMk id="28" creationId="{5D294B49-FEE0-1938-96B8-4BE33FB0FA15}"/>
          </ac:spMkLst>
        </pc:sp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5" creationId="{7412EA65-7737-041F-2D1F-9DA2A2D30101}"/>
          </ac:cxnSpMkLst>
        </pc:cxn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11" creationId="{1A37ED6C-CE1F-74AD-225B-2AFF2E8AF44D}"/>
          </ac:cxnSpMkLst>
        </pc:cxn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13" creationId="{3E5B71FB-0231-AD94-7A48-7FE6F08796A6}"/>
          </ac:cxnSpMkLst>
        </pc:cxn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14" creationId="{F9A76A28-F39F-7900-1D2B-D7F082B62A3E}"/>
          </ac:cxnSpMkLst>
        </pc:cxnChg>
        <pc:cxnChg chg="del mod">
          <ac:chgData name="Trent Walker" userId="3e7de4a6-60a3-4f89-9a6c-7c45f9fefc92" providerId="ADAL" clId="{F8E9182C-F5E7-CB44-B4EF-222A2684CE2D}" dt="2023-10-12T21:55:03.832" v="321" actId="478"/>
          <ac:cxnSpMkLst>
            <pc:docMk/>
            <pc:sldMk cId="3189434876" sldId="293"/>
            <ac:cxnSpMk id="15" creationId="{9A2B57DA-9C22-29C7-D8A9-EAFB0215EB88}"/>
          </ac:cxnSpMkLst>
        </pc:cxnChg>
        <pc:cxnChg chg="add mod">
          <ac:chgData name="Trent Walker" userId="3e7de4a6-60a3-4f89-9a6c-7c45f9fefc92" providerId="ADAL" clId="{F8E9182C-F5E7-CB44-B4EF-222A2684CE2D}" dt="2023-10-12T21:59:33.720" v="325" actId="1076"/>
          <ac:cxnSpMkLst>
            <pc:docMk/>
            <pc:sldMk cId="3189434876" sldId="293"/>
            <ac:cxnSpMk id="16" creationId="{FB8531BF-5673-0F35-CF8C-FCD3BC888D4D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2" creationId="{4D52E2FC-0813-E9C7-9E21-DD96A3C4FCB5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4" creationId="{2EF23003-A9C7-6253-B11C-731419DE67E0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5" creationId="{548FF2EC-E1E8-83DF-892E-B6F8D7ABF081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6" creationId="{35E6C22A-1BF9-E5C4-A0BB-7D835632FDFD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7" creationId="{60D34777-E3A2-E05F-C1CD-771D2CF89494}"/>
          </ac:cxnSpMkLst>
        </pc:cxnChg>
        <pc:cxnChg chg="add mod">
          <ac:chgData name="Trent Walker" userId="3e7de4a6-60a3-4f89-9a6c-7c45f9fefc92" providerId="ADAL" clId="{F8E9182C-F5E7-CB44-B4EF-222A2684CE2D}" dt="2023-10-12T21:55:23.934" v="323" actId="1076"/>
          <ac:cxnSpMkLst>
            <pc:docMk/>
            <pc:sldMk cId="3189434876" sldId="293"/>
            <ac:cxnSpMk id="29" creationId="{5147623C-692C-D31F-C586-91B74DEE0791}"/>
          </ac:cxnSpMkLst>
        </pc:cxnChg>
      </pc:sldChg>
      <pc:sldChg chg="modSp mod">
        <pc:chgData name="Trent Walker" userId="3e7de4a6-60a3-4f89-9a6c-7c45f9fefc92" providerId="ADAL" clId="{F8E9182C-F5E7-CB44-B4EF-222A2684CE2D}" dt="2023-10-12T19:49:53.357" v="8" actId="207"/>
        <pc:sldMkLst>
          <pc:docMk/>
          <pc:sldMk cId="2469680703" sldId="294"/>
        </pc:sldMkLst>
        <pc:spChg chg="mod">
          <ac:chgData name="Trent Walker" userId="3e7de4a6-60a3-4f89-9a6c-7c45f9fefc92" providerId="ADAL" clId="{F8E9182C-F5E7-CB44-B4EF-222A2684CE2D}" dt="2023-10-12T19:49:53.357" v="8" actId="207"/>
          <ac:spMkLst>
            <pc:docMk/>
            <pc:sldMk cId="2469680703" sldId="294"/>
            <ac:spMk id="4" creationId="{091FA134-FFCE-3FCB-AC87-3836E1D8A711}"/>
          </ac:spMkLst>
        </pc:spChg>
        <pc:picChg chg="mod">
          <ac:chgData name="Trent Walker" userId="3e7de4a6-60a3-4f89-9a6c-7c45f9fefc92" providerId="ADAL" clId="{F8E9182C-F5E7-CB44-B4EF-222A2684CE2D}" dt="2023-10-12T19:48:56.730" v="2" actId="14100"/>
          <ac:picMkLst>
            <pc:docMk/>
            <pc:sldMk cId="2469680703" sldId="294"/>
            <ac:picMk id="9" creationId="{03EF2107-4737-619C-34EC-98980D42DF1E}"/>
          </ac:picMkLst>
        </pc:picChg>
      </pc:sldChg>
      <pc:sldChg chg="mod modShow">
        <pc:chgData name="Trent Walker" userId="3e7de4a6-60a3-4f89-9a6c-7c45f9fefc92" providerId="ADAL" clId="{F8E9182C-F5E7-CB44-B4EF-222A2684CE2D}" dt="2023-10-12T22:12:54.873" v="332" actId="729"/>
        <pc:sldMkLst>
          <pc:docMk/>
          <pc:sldMk cId="1275454181" sldId="320"/>
        </pc:sldMkLst>
      </pc:sldChg>
    </pc:docChg>
  </pc:docChgLst>
  <pc:docChgLst>
    <pc:chgData name="Megan Reid" userId="8e9849a8-3331-402a-9ebc-9f5e10c47593" providerId="ADAL" clId="{0DB8131B-05CA-4B6B-B851-D1BBD64E215D}"/>
    <pc:docChg chg="undo custSel modSld">
      <pc:chgData name="Megan Reid" userId="8e9849a8-3331-402a-9ebc-9f5e10c47593" providerId="ADAL" clId="{0DB8131B-05CA-4B6B-B851-D1BBD64E215D}" dt="2023-10-13T00:01:51.972" v="309" actId="14100"/>
      <pc:docMkLst>
        <pc:docMk/>
      </pc:docMkLst>
      <pc:sldChg chg="addSp delSp modSp mod">
        <pc:chgData name="Megan Reid" userId="8e9849a8-3331-402a-9ebc-9f5e10c47593" providerId="ADAL" clId="{0DB8131B-05CA-4B6B-B851-D1BBD64E215D}" dt="2023-10-12T20:31:20.373" v="83" actId="1076"/>
        <pc:sldMkLst>
          <pc:docMk/>
          <pc:sldMk cId="1270984281" sldId="286"/>
        </pc:sldMkLst>
        <pc:spChg chg="add mod">
          <ac:chgData name="Megan Reid" userId="8e9849a8-3331-402a-9ebc-9f5e10c47593" providerId="ADAL" clId="{0DB8131B-05CA-4B6B-B851-D1BBD64E215D}" dt="2023-10-12T20:30:40.782" v="80" actId="1076"/>
          <ac:spMkLst>
            <pc:docMk/>
            <pc:sldMk cId="1270984281" sldId="286"/>
            <ac:spMk id="8" creationId="{82D84058-D733-9988-00F1-BED621A6DFD1}"/>
          </ac:spMkLst>
        </pc:spChg>
        <pc:spChg chg="mod">
          <ac:chgData name="Megan Reid" userId="8e9849a8-3331-402a-9ebc-9f5e10c47593" providerId="ADAL" clId="{0DB8131B-05CA-4B6B-B851-D1BBD64E215D}" dt="2023-10-12T20:31:20.373" v="83" actId="1076"/>
          <ac:spMkLst>
            <pc:docMk/>
            <pc:sldMk cId="1270984281" sldId="286"/>
            <ac:spMk id="12" creationId="{602AFC1E-7AB1-CD43-56B5-210304222E34}"/>
          </ac:spMkLst>
        </pc:spChg>
        <pc:spChg chg="mod">
          <ac:chgData name="Megan Reid" userId="8e9849a8-3331-402a-9ebc-9f5e10c47593" providerId="ADAL" clId="{0DB8131B-05CA-4B6B-B851-D1BBD64E215D}" dt="2023-10-12T20:31:01.646" v="82" actId="1076"/>
          <ac:spMkLst>
            <pc:docMk/>
            <pc:sldMk cId="1270984281" sldId="286"/>
            <ac:spMk id="13" creationId="{EA2E8241-62D8-5A9D-80C2-65C5FFAA4CD2}"/>
          </ac:spMkLst>
        </pc:spChg>
        <pc:picChg chg="add mod">
          <ac:chgData name="Megan Reid" userId="8e9849a8-3331-402a-9ebc-9f5e10c47593" providerId="ADAL" clId="{0DB8131B-05CA-4B6B-B851-D1BBD64E215D}" dt="2023-10-12T20:30:06.606" v="55" actId="1076"/>
          <ac:picMkLst>
            <pc:docMk/>
            <pc:sldMk cId="1270984281" sldId="286"/>
            <ac:picMk id="7" creationId="{27E5D388-F17D-51DB-2A97-2264400B77A3}"/>
          </ac:picMkLst>
        </pc:picChg>
        <pc:picChg chg="del">
          <ac:chgData name="Megan Reid" userId="8e9849a8-3331-402a-9ebc-9f5e10c47593" providerId="ADAL" clId="{0DB8131B-05CA-4B6B-B851-D1BBD64E215D}" dt="2023-10-12T20:28:08.347" v="35" actId="478"/>
          <ac:picMkLst>
            <pc:docMk/>
            <pc:sldMk cId="1270984281" sldId="286"/>
            <ac:picMk id="11" creationId="{9BCE5199-F261-DE3B-CECD-7ED83A3902A3}"/>
          </ac:picMkLst>
        </pc:picChg>
        <pc:picChg chg="mod">
          <ac:chgData name="Megan Reid" userId="8e9849a8-3331-402a-9ebc-9f5e10c47593" providerId="ADAL" clId="{0DB8131B-05CA-4B6B-B851-D1BBD64E215D}" dt="2023-10-12T20:29:57.578" v="54" actId="1076"/>
          <ac:picMkLst>
            <pc:docMk/>
            <pc:sldMk cId="1270984281" sldId="286"/>
            <ac:picMk id="15" creationId="{CB3DDB4C-97B0-408A-A6B1-48996DF77C4E}"/>
          </ac:picMkLst>
        </pc:picChg>
        <pc:picChg chg="mod">
          <ac:chgData name="Megan Reid" userId="8e9849a8-3331-402a-9ebc-9f5e10c47593" providerId="ADAL" clId="{0DB8131B-05CA-4B6B-B851-D1BBD64E215D}" dt="2023-10-12T20:30:56.531" v="81" actId="1076"/>
          <ac:picMkLst>
            <pc:docMk/>
            <pc:sldMk cId="1270984281" sldId="286"/>
            <ac:picMk id="16" creationId="{F824D7FB-6ED4-9DE3-9B38-01C85000EBA8}"/>
          </ac:picMkLst>
        </pc:picChg>
      </pc:sldChg>
      <pc:sldChg chg="addSp delSp modSp mod">
        <pc:chgData name="Megan Reid" userId="8e9849a8-3331-402a-9ebc-9f5e10c47593" providerId="ADAL" clId="{0DB8131B-05CA-4B6B-B851-D1BBD64E215D}" dt="2023-10-13T00:01:51.972" v="309" actId="14100"/>
        <pc:sldMkLst>
          <pc:docMk/>
          <pc:sldMk cId="2405727058" sldId="287"/>
        </pc:sldMkLst>
        <pc:picChg chg="del">
          <ac:chgData name="Megan Reid" userId="8e9849a8-3331-402a-9ebc-9f5e10c47593" providerId="ADAL" clId="{0DB8131B-05CA-4B6B-B851-D1BBD64E215D}" dt="2023-10-13T00:00:02.553" v="288" actId="478"/>
          <ac:picMkLst>
            <pc:docMk/>
            <pc:sldMk cId="2405727058" sldId="287"/>
            <ac:picMk id="9" creationId="{15831781-50A6-8C67-D881-51B4E89651FB}"/>
          </ac:picMkLst>
        </pc:picChg>
        <pc:picChg chg="add mod modCrop">
          <ac:chgData name="Megan Reid" userId="8e9849a8-3331-402a-9ebc-9f5e10c47593" providerId="ADAL" clId="{0DB8131B-05CA-4B6B-B851-D1BBD64E215D}" dt="2023-10-13T00:01:51.972" v="309" actId="14100"/>
          <ac:picMkLst>
            <pc:docMk/>
            <pc:sldMk cId="2405727058" sldId="287"/>
            <ac:picMk id="12" creationId="{FB6A37D0-03C5-A968-4782-2390DE939C69}"/>
          </ac:picMkLst>
        </pc:picChg>
      </pc:sldChg>
      <pc:sldChg chg="addSp delSp modSp mod">
        <pc:chgData name="Megan Reid" userId="8e9849a8-3331-402a-9ebc-9f5e10c47593" providerId="ADAL" clId="{0DB8131B-05CA-4B6B-B851-D1BBD64E215D}" dt="2023-10-12T22:13:36.006" v="287" actId="14100"/>
        <pc:sldMkLst>
          <pc:docMk/>
          <pc:sldMk cId="3513750456" sldId="289"/>
        </pc:sldMkLst>
        <pc:spChg chg="mod topLvl">
          <ac:chgData name="Megan Reid" userId="8e9849a8-3331-402a-9ebc-9f5e10c47593" providerId="ADAL" clId="{0DB8131B-05CA-4B6B-B851-D1BBD64E215D}" dt="2023-10-12T22:13:16.213" v="283" actId="165"/>
          <ac:spMkLst>
            <pc:docMk/>
            <pc:sldMk cId="3513750456" sldId="289"/>
            <ac:spMk id="5" creationId="{B2B35EDE-8D27-0190-1D4F-A42756507819}"/>
          </ac:spMkLst>
        </pc:spChg>
        <pc:spChg chg="mod">
          <ac:chgData name="Megan Reid" userId="8e9849a8-3331-402a-9ebc-9f5e10c47593" providerId="ADAL" clId="{0DB8131B-05CA-4B6B-B851-D1BBD64E215D}" dt="2023-10-12T21:00:39.156" v="237" actId="164"/>
          <ac:spMkLst>
            <pc:docMk/>
            <pc:sldMk cId="3513750456" sldId="289"/>
            <ac:spMk id="8" creationId="{E123BF5F-3364-DDDB-7B2A-B5A00E3EEF3F}"/>
          </ac:spMkLst>
        </pc:spChg>
        <pc:spChg chg="add mod">
          <ac:chgData name="Megan Reid" userId="8e9849a8-3331-402a-9ebc-9f5e10c47593" providerId="ADAL" clId="{0DB8131B-05CA-4B6B-B851-D1BBD64E215D}" dt="2023-10-12T21:00:31.759" v="236" actId="164"/>
          <ac:spMkLst>
            <pc:docMk/>
            <pc:sldMk cId="3513750456" sldId="289"/>
            <ac:spMk id="10" creationId="{690695A1-A36A-8541-43A9-76C9886A2162}"/>
          </ac:spMkLst>
        </pc:spChg>
        <pc:spChg chg="mod">
          <ac:chgData name="Megan Reid" userId="8e9849a8-3331-402a-9ebc-9f5e10c47593" providerId="ADAL" clId="{0DB8131B-05CA-4B6B-B851-D1BBD64E215D}" dt="2023-10-12T21:00:31.759" v="236" actId="164"/>
          <ac:spMkLst>
            <pc:docMk/>
            <pc:sldMk cId="3513750456" sldId="289"/>
            <ac:spMk id="12" creationId="{6B1859B9-C287-E0D1-FA66-81108F170F9A}"/>
          </ac:spMkLst>
        </pc:spChg>
        <pc:spChg chg="mod">
          <ac:chgData name="Megan Reid" userId="8e9849a8-3331-402a-9ebc-9f5e10c47593" providerId="ADAL" clId="{0DB8131B-05CA-4B6B-B851-D1BBD64E215D}" dt="2023-10-12T21:00:31.759" v="236" actId="164"/>
          <ac:spMkLst>
            <pc:docMk/>
            <pc:sldMk cId="3513750456" sldId="289"/>
            <ac:spMk id="13" creationId="{111DD238-DDE3-0A0E-AF70-FEC57FE0A5F2}"/>
          </ac:spMkLst>
        </pc:spChg>
        <pc:spChg chg="mod">
          <ac:chgData name="Megan Reid" userId="8e9849a8-3331-402a-9ebc-9f5e10c47593" providerId="ADAL" clId="{0DB8131B-05CA-4B6B-B851-D1BBD64E215D}" dt="2023-10-12T21:00:39.156" v="237" actId="164"/>
          <ac:spMkLst>
            <pc:docMk/>
            <pc:sldMk cId="3513750456" sldId="289"/>
            <ac:spMk id="16" creationId="{12A2F3E7-D484-3DC4-C87E-C9FB09C8E138}"/>
          </ac:spMkLst>
        </pc:spChg>
        <pc:spChg chg="mod">
          <ac:chgData name="Megan Reid" userId="8e9849a8-3331-402a-9ebc-9f5e10c47593" providerId="ADAL" clId="{0DB8131B-05CA-4B6B-B851-D1BBD64E215D}" dt="2023-10-12T21:03:45.814" v="262" actId="1076"/>
          <ac:spMkLst>
            <pc:docMk/>
            <pc:sldMk cId="3513750456" sldId="289"/>
            <ac:spMk id="17" creationId="{E2B5258E-0CF8-7AB5-10CB-7931ABEECD0E}"/>
          </ac:spMkLst>
        </pc:spChg>
        <pc:spChg chg="add mod topLvl">
          <ac:chgData name="Megan Reid" userId="8e9849a8-3331-402a-9ebc-9f5e10c47593" providerId="ADAL" clId="{0DB8131B-05CA-4B6B-B851-D1BBD64E215D}" dt="2023-10-12T22:13:16.213" v="283" actId="165"/>
          <ac:spMkLst>
            <pc:docMk/>
            <pc:sldMk cId="3513750456" sldId="289"/>
            <ac:spMk id="18" creationId="{E21BA396-4647-3D9A-9563-8D3DB816B02F}"/>
          </ac:spMkLst>
        </pc:spChg>
        <pc:spChg chg="add mod">
          <ac:chgData name="Megan Reid" userId="8e9849a8-3331-402a-9ebc-9f5e10c47593" providerId="ADAL" clId="{0DB8131B-05CA-4B6B-B851-D1BBD64E215D}" dt="2023-10-12T21:04:02.499" v="266" actId="1076"/>
          <ac:spMkLst>
            <pc:docMk/>
            <pc:sldMk cId="3513750456" sldId="289"/>
            <ac:spMk id="21" creationId="{16C730DB-407D-A7FD-DD3A-C0CBF2DA1984}"/>
          </ac:spMkLst>
        </pc:spChg>
        <pc:spChg chg="add del">
          <ac:chgData name="Megan Reid" userId="8e9849a8-3331-402a-9ebc-9f5e10c47593" providerId="ADAL" clId="{0DB8131B-05CA-4B6B-B851-D1BBD64E215D}" dt="2023-10-12T20:44:58.221" v="190" actId="478"/>
          <ac:spMkLst>
            <pc:docMk/>
            <pc:sldMk cId="3513750456" sldId="289"/>
            <ac:spMk id="22" creationId="{A7FE3C15-9DBE-A49E-1DD8-06F3C123251A}"/>
          </ac:spMkLst>
        </pc:spChg>
        <pc:spChg chg="add mod">
          <ac:chgData name="Megan Reid" userId="8e9849a8-3331-402a-9ebc-9f5e10c47593" providerId="ADAL" clId="{0DB8131B-05CA-4B6B-B851-D1BBD64E215D}" dt="2023-10-12T21:03:19.269" v="259" actId="1076"/>
          <ac:spMkLst>
            <pc:docMk/>
            <pc:sldMk cId="3513750456" sldId="289"/>
            <ac:spMk id="24" creationId="{30709FB8-D08C-1492-0088-3B9B4740B6A6}"/>
          </ac:spMkLst>
        </pc:spChg>
        <pc:grpChg chg="add mod">
          <ac:chgData name="Megan Reid" userId="8e9849a8-3331-402a-9ebc-9f5e10c47593" providerId="ADAL" clId="{0DB8131B-05CA-4B6B-B851-D1BBD64E215D}" dt="2023-10-12T21:03:57.961" v="264" actId="1076"/>
          <ac:grpSpMkLst>
            <pc:docMk/>
            <pc:sldMk cId="3513750456" sldId="289"/>
            <ac:grpSpMk id="32" creationId="{8423E56F-6E5A-1F6F-B38F-9421A8D8B9B5}"/>
          </ac:grpSpMkLst>
        </pc:grpChg>
        <pc:grpChg chg="add mod">
          <ac:chgData name="Megan Reid" userId="8e9849a8-3331-402a-9ebc-9f5e10c47593" providerId="ADAL" clId="{0DB8131B-05CA-4B6B-B851-D1BBD64E215D}" dt="2023-10-12T21:03:22.519" v="260" actId="1076"/>
          <ac:grpSpMkLst>
            <pc:docMk/>
            <pc:sldMk cId="3513750456" sldId="289"/>
            <ac:grpSpMk id="33" creationId="{0EA22456-A740-DD5A-5010-6E08E6025568}"/>
          </ac:grpSpMkLst>
        </pc:grpChg>
        <pc:grpChg chg="add del mod">
          <ac:chgData name="Megan Reid" userId="8e9849a8-3331-402a-9ebc-9f5e10c47593" providerId="ADAL" clId="{0DB8131B-05CA-4B6B-B851-D1BBD64E215D}" dt="2023-10-12T22:13:16.213" v="283" actId="165"/>
          <ac:grpSpMkLst>
            <pc:docMk/>
            <pc:sldMk cId="3513750456" sldId="289"/>
            <ac:grpSpMk id="34" creationId="{D6FF4BB9-89BA-8AAB-4F39-F779FBE826E2}"/>
          </ac:grpSpMkLst>
        </pc:grpChg>
        <pc:picChg chg="add del mod">
          <ac:chgData name="Megan Reid" userId="8e9849a8-3331-402a-9ebc-9f5e10c47593" providerId="ADAL" clId="{0DB8131B-05CA-4B6B-B851-D1BBD64E215D}" dt="2023-10-12T20:35:10.088" v="86" actId="478"/>
          <ac:picMkLst>
            <pc:docMk/>
            <pc:sldMk cId="3513750456" sldId="289"/>
            <ac:picMk id="9" creationId="{32345C4B-4E0D-E5E5-4C4A-2C5F70CDE8BF}"/>
          </ac:picMkLst>
        </pc:picChg>
        <pc:cxnChg chg="mod">
          <ac:chgData name="Megan Reid" userId="8e9849a8-3331-402a-9ebc-9f5e10c47593" providerId="ADAL" clId="{0DB8131B-05CA-4B6B-B851-D1BBD64E215D}" dt="2023-10-12T22:13:36.006" v="287" actId="14100"/>
          <ac:cxnSpMkLst>
            <pc:docMk/>
            <pc:sldMk cId="3513750456" sldId="289"/>
            <ac:cxnSpMk id="15" creationId="{08A6BC22-B543-E54B-244E-92CE319CD7E0}"/>
          </ac:cxnSpMkLst>
        </pc:cxnChg>
        <pc:cxnChg chg="add mod">
          <ac:chgData name="Megan Reid" userId="8e9849a8-3331-402a-9ebc-9f5e10c47593" providerId="ADAL" clId="{0DB8131B-05CA-4B6B-B851-D1BBD64E215D}" dt="2023-10-12T22:13:25.347" v="285" actId="14100"/>
          <ac:cxnSpMkLst>
            <pc:docMk/>
            <pc:sldMk cId="3513750456" sldId="289"/>
            <ac:cxnSpMk id="19" creationId="{3830243A-A98E-5B6B-73C8-CB10005AE960}"/>
          </ac:cxnSpMkLst>
        </pc:cxnChg>
      </pc:sldChg>
      <pc:sldChg chg="modSp mod">
        <pc:chgData name="Megan Reid" userId="8e9849a8-3331-402a-9ebc-9f5e10c47593" providerId="ADAL" clId="{0DB8131B-05CA-4B6B-B851-D1BBD64E215D}" dt="2023-10-12T21:07:23.135" v="277" actId="465"/>
        <pc:sldMkLst>
          <pc:docMk/>
          <pc:sldMk cId="3424062367" sldId="311"/>
        </pc:sldMkLst>
        <pc:spChg chg="mod">
          <ac:chgData name="Megan Reid" userId="8e9849a8-3331-402a-9ebc-9f5e10c47593" providerId="ADAL" clId="{0DB8131B-05CA-4B6B-B851-D1BBD64E215D}" dt="2023-10-12T21:07:23.135" v="277" actId="465"/>
          <ac:spMkLst>
            <pc:docMk/>
            <pc:sldMk cId="3424062367" sldId="311"/>
            <ac:spMk id="20" creationId="{792127FC-0580-2CAA-0697-4D18E9E7E847}"/>
          </ac:spMkLst>
        </pc:spChg>
        <pc:spChg chg="mod">
          <ac:chgData name="Megan Reid" userId="8e9849a8-3331-402a-9ebc-9f5e10c47593" providerId="ADAL" clId="{0DB8131B-05CA-4B6B-B851-D1BBD64E215D}" dt="2023-10-12T21:07:23.135" v="277" actId="465"/>
          <ac:spMkLst>
            <pc:docMk/>
            <pc:sldMk cId="3424062367" sldId="311"/>
            <ac:spMk id="21" creationId="{76AD82CC-2554-D23D-1BF2-7E2A968B62F7}"/>
          </ac:spMkLst>
        </pc:spChg>
        <pc:spChg chg="mod">
          <ac:chgData name="Megan Reid" userId="8e9849a8-3331-402a-9ebc-9f5e10c47593" providerId="ADAL" clId="{0DB8131B-05CA-4B6B-B851-D1BBD64E215D}" dt="2023-10-12T21:07:23.135" v="277" actId="465"/>
          <ac:spMkLst>
            <pc:docMk/>
            <pc:sldMk cId="3424062367" sldId="311"/>
            <ac:spMk id="22" creationId="{B1D96010-3A43-2A45-D34F-35C072F81101}"/>
          </ac:spMkLst>
        </pc:spChg>
      </pc:sldChg>
      <pc:sldChg chg="modSp mod">
        <pc:chgData name="Megan Reid" userId="8e9849a8-3331-402a-9ebc-9f5e10c47593" providerId="ADAL" clId="{0DB8131B-05CA-4B6B-B851-D1BBD64E215D}" dt="2023-10-12T21:07:01.579" v="275" actId="1076"/>
        <pc:sldMkLst>
          <pc:docMk/>
          <pc:sldMk cId="2197234835" sldId="313"/>
        </pc:sldMkLst>
        <pc:spChg chg="mod">
          <ac:chgData name="Megan Reid" userId="8e9849a8-3331-402a-9ebc-9f5e10c47593" providerId="ADAL" clId="{0DB8131B-05CA-4B6B-B851-D1BBD64E215D}" dt="2023-10-12T21:07:01.579" v="275" actId="1076"/>
          <ac:spMkLst>
            <pc:docMk/>
            <pc:sldMk cId="2197234835" sldId="313"/>
            <ac:spMk id="16" creationId="{294C11B7-2CE8-06DC-11D0-97F8655E02B4}"/>
          </ac:spMkLst>
        </pc:spChg>
      </pc:sldChg>
    </pc:docChg>
  </pc:docChgLst>
  <pc:docChgLst>
    <pc:chgData name="Luke Leibkuchler" userId="S::lgl20@fsu.edu::a7c1e1ef-f9d4-4dc7-8550-c2468dc434b6" providerId="AD" clId="Web-{A7215E95-8AFB-41B1-8B11-C85310890448}"/>
    <pc:docChg chg="modSld">
      <pc:chgData name="Luke Leibkuchler" userId="S::lgl20@fsu.edu::a7c1e1ef-f9d4-4dc7-8550-c2468dc434b6" providerId="AD" clId="Web-{A7215E95-8AFB-41B1-8B11-C85310890448}" dt="2023-10-16T21:03:15.124" v="1" actId="20577"/>
      <pc:docMkLst>
        <pc:docMk/>
      </pc:docMkLst>
      <pc:sldChg chg="modSp">
        <pc:chgData name="Luke Leibkuchler" userId="S::lgl20@fsu.edu::a7c1e1ef-f9d4-4dc7-8550-c2468dc434b6" providerId="AD" clId="Web-{A7215E95-8AFB-41B1-8B11-C85310890448}" dt="2023-10-16T21:03:15.124" v="1" actId="20577"/>
        <pc:sldMkLst>
          <pc:docMk/>
          <pc:sldMk cId="4133612512" sldId="329"/>
        </pc:sldMkLst>
        <pc:spChg chg="mod">
          <ac:chgData name="Luke Leibkuchler" userId="S::lgl20@fsu.edu::a7c1e1ef-f9d4-4dc7-8550-c2468dc434b6" providerId="AD" clId="Web-{A7215E95-8AFB-41B1-8B11-C85310890448}" dt="2023-10-16T21:03:15.124" v="1" actId="20577"/>
          <ac:spMkLst>
            <pc:docMk/>
            <pc:sldMk cId="4133612512" sldId="329"/>
            <ac:spMk id="8" creationId="{FED47EEF-3B8C-F151-7BBD-964DAC67C91E}"/>
          </ac:spMkLst>
        </pc:spChg>
      </pc:sldChg>
    </pc:docChg>
  </pc:docChgLst>
  <pc:docChgLst>
    <pc:chgData name="Megan Reid" userId="S::mar19v@fsu.edu::8e9849a8-3331-402a-9ebc-9f5e10c47593" providerId="AD" clId="Web-{B8F495FD-69EB-4883-9106-C330985378E2}"/>
    <pc:docChg chg="modSld">
      <pc:chgData name="Megan Reid" userId="S::mar19v@fsu.edu::8e9849a8-3331-402a-9ebc-9f5e10c47593" providerId="AD" clId="Web-{B8F495FD-69EB-4883-9106-C330985378E2}" dt="2023-10-17T18:06:09.332" v="1" actId="1076"/>
      <pc:docMkLst>
        <pc:docMk/>
      </pc:docMkLst>
      <pc:sldChg chg="modSp">
        <pc:chgData name="Megan Reid" userId="S::mar19v@fsu.edu::8e9849a8-3331-402a-9ebc-9f5e10c47593" providerId="AD" clId="Web-{B8F495FD-69EB-4883-9106-C330985378E2}" dt="2023-10-17T18:06:09.332" v="1" actId="1076"/>
        <pc:sldMkLst>
          <pc:docMk/>
          <pc:sldMk cId="2469680703" sldId="294"/>
        </pc:sldMkLst>
        <pc:picChg chg="mod">
          <ac:chgData name="Megan Reid" userId="S::mar19v@fsu.edu::8e9849a8-3331-402a-9ebc-9f5e10c47593" providerId="AD" clId="Web-{B8F495FD-69EB-4883-9106-C330985378E2}" dt="2023-10-17T18:06:09.332" v="1" actId="1076"/>
          <ac:picMkLst>
            <pc:docMk/>
            <pc:sldMk cId="2469680703" sldId="294"/>
            <ac:picMk id="9" creationId="{03EF2107-4737-619C-34EC-98980D42DF1E}"/>
          </ac:picMkLst>
        </pc:picChg>
      </pc:sldChg>
    </pc:docChg>
  </pc:docChgLst>
  <pc:docChgLst>
    <pc:chgData name="Kevin Hernandez Lichtl" userId="S::kjh19a@fsu.edu::1972ab5e-5eb3-44d7-8806-f0fa61fe4a33" providerId="AD" clId="Web-{C97F3776-52E2-44E4-B7C8-9C64D999B655}"/>
    <pc:docChg chg="modSld">
      <pc:chgData name="Kevin Hernandez Lichtl" userId="S::kjh19a@fsu.edu::1972ab5e-5eb3-44d7-8806-f0fa61fe4a33" providerId="AD" clId="Web-{C97F3776-52E2-44E4-B7C8-9C64D999B655}" dt="2023-12-05T15:33:25.629" v="0" actId="1076"/>
      <pc:docMkLst>
        <pc:docMk/>
      </pc:docMkLst>
      <pc:sldChg chg="modSp">
        <pc:chgData name="Kevin Hernandez Lichtl" userId="S::kjh19a@fsu.edu::1972ab5e-5eb3-44d7-8806-f0fa61fe4a33" providerId="AD" clId="Web-{C97F3776-52E2-44E4-B7C8-9C64D999B655}" dt="2023-12-05T15:33:25.629" v="0" actId="1076"/>
        <pc:sldMkLst>
          <pc:docMk/>
          <pc:sldMk cId="2603576603" sldId="351"/>
        </pc:sldMkLst>
        <pc:picChg chg="mod">
          <ac:chgData name="Kevin Hernandez Lichtl" userId="S::kjh19a@fsu.edu::1972ab5e-5eb3-44d7-8806-f0fa61fe4a33" providerId="AD" clId="Web-{C97F3776-52E2-44E4-B7C8-9C64D999B655}" dt="2023-12-05T15:33:25.629" v="0" actId="1076"/>
          <ac:picMkLst>
            <pc:docMk/>
            <pc:sldMk cId="2603576603" sldId="351"/>
            <ac:picMk id="2" creationId="{EC27274B-2D73-9F8E-FD04-2B75E731CB8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solidFill>
          <a:schemeClr val="accent1"/>
        </a:solidFill>
      </dgm:spPr>
      <dgm:t>
        <a:bodyPr/>
        <a:lstStyle/>
        <a:p>
          <a:pPr algn="ctr"/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pPr algn="ctr"/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pPr algn="ctr"/>
          <a:endParaRPr lang="en-US"/>
        </a:p>
      </dgm:t>
    </dgm:pt>
    <dgm:pt modelId="{E407C61F-AD93-4FD2-A1AC-E32D36C8F4A6}">
      <dgm:prSet phldrT="[Text]"/>
      <dgm:spPr>
        <a:solidFill>
          <a:schemeClr val="tx2"/>
        </a:solidFill>
      </dgm:spPr>
      <dgm:t>
        <a:bodyPr/>
        <a:lstStyle/>
        <a:p>
          <a:pPr algn="ctr"/>
          <a:r>
            <a:rPr lang="en-US"/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pPr algn="ctr"/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pPr algn="ctr"/>
          <a:endParaRPr lang="en-US"/>
        </a:p>
      </dgm:t>
    </dgm:pt>
    <dgm:pt modelId="{4596544A-7AA4-46D7-810A-F30F63568F82}">
      <dgm:prSet phldrT="[Text]"/>
      <dgm:spPr>
        <a:solidFill>
          <a:schemeClr val="accent3"/>
        </a:solidFill>
      </dgm:spPr>
      <dgm:t>
        <a:bodyPr/>
        <a:lstStyle/>
        <a:p>
          <a:pPr algn="ctr"/>
          <a:r>
            <a:rPr lang="en-US"/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pPr algn="ctr"/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pPr algn="ctr"/>
          <a:endParaRPr lang="en-US"/>
        </a:p>
      </dgm:t>
    </dgm:pt>
    <dgm:pt modelId="{889032A4-A58F-40DA-B3A7-361E3CD1B031}">
      <dgm:prSet phldrT="[Text]"/>
      <dgm:spPr>
        <a:solidFill>
          <a:schemeClr val="accent2"/>
        </a:solidFill>
      </dgm:spPr>
      <dgm:t>
        <a:bodyPr/>
        <a:lstStyle/>
        <a:p>
          <a:pPr algn="ctr"/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pPr algn="ctr"/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pPr algn="ctr"/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/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/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 custT="1"/>
      <dgm:spPr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/>
      <dgm:spPr>
        <a:solidFill>
          <a:schemeClr val="tx2"/>
        </a:solidFill>
        <a:ln w="57150">
          <a:noFill/>
        </a:ln>
      </dgm:spPr>
      <dgm:t>
        <a:bodyPr/>
        <a:lstStyle/>
        <a:p>
          <a:r>
            <a:rPr lang="en-US"/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/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/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/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6F7AD1-58CD-4AF5-B139-2036893CD522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3D2A32C-CE80-4F58-A0F8-182E614F0939}">
      <dgm:prSet phldrT="[Text]"/>
      <dgm:spPr>
        <a:solidFill>
          <a:schemeClr val="dk2">
            <a:hueOff val="0"/>
            <a:satOff val="0"/>
            <a:lumOff val="0"/>
          </a:schemeClr>
        </a:solidFill>
      </dgm:spPr>
      <dgm:t>
        <a:bodyPr/>
        <a:lstStyle/>
        <a:p>
          <a:r>
            <a:rPr lang="en-US" dirty="0"/>
            <a:t>Ability to Cool</a:t>
          </a:r>
        </a:p>
      </dgm:t>
    </dgm:pt>
    <dgm:pt modelId="{5904001E-728B-44BC-9AA4-6B509D530699}" type="parTrans" cxnId="{3072D44C-E80A-4B0B-968E-D971BAAB8A8C}">
      <dgm:prSet/>
      <dgm:spPr/>
      <dgm:t>
        <a:bodyPr/>
        <a:lstStyle/>
        <a:p>
          <a:endParaRPr lang="en-US"/>
        </a:p>
      </dgm:t>
    </dgm:pt>
    <dgm:pt modelId="{DF117DEF-479C-4CB2-8CB4-FB12C738F887}" type="sibTrans" cxnId="{3072D44C-E80A-4B0B-968E-D971BAAB8A8C}">
      <dgm:prSet/>
      <dgm:spPr/>
      <dgm:t>
        <a:bodyPr/>
        <a:lstStyle/>
        <a:p>
          <a:endParaRPr lang="en-US"/>
        </a:p>
      </dgm:t>
    </dgm:pt>
    <dgm:pt modelId="{26FD16EA-9F75-431C-9892-D80F3169B9CC}">
      <dgm:prSet phldrT="[Text]"/>
      <dgm:spPr/>
      <dgm:t>
        <a:bodyPr/>
        <a:lstStyle/>
        <a:p>
          <a:r>
            <a:rPr lang="en-US"/>
            <a:t>Ability to Add Water</a:t>
          </a:r>
        </a:p>
      </dgm:t>
    </dgm:pt>
    <dgm:pt modelId="{5092BDBC-BF85-4D72-9B25-396E48EE5942}" type="parTrans" cxnId="{35320F57-535D-4F70-8391-95F0862C969B}">
      <dgm:prSet/>
      <dgm:spPr/>
      <dgm:t>
        <a:bodyPr/>
        <a:lstStyle/>
        <a:p>
          <a:endParaRPr lang="en-US"/>
        </a:p>
      </dgm:t>
    </dgm:pt>
    <dgm:pt modelId="{48FAF5FD-87DE-4C0E-B6F5-FB809996A261}" type="sibTrans" cxnId="{35320F57-535D-4F70-8391-95F0862C969B}">
      <dgm:prSet/>
      <dgm:spPr/>
      <dgm:t>
        <a:bodyPr/>
        <a:lstStyle/>
        <a:p>
          <a:endParaRPr lang="en-US"/>
        </a:p>
      </dgm:t>
    </dgm:pt>
    <dgm:pt modelId="{2E855C7B-EBD2-45FF-8E56-8AA7C365D298}">
      <dgm:prSet phldrT="[Text]"/>
      <dgm:spPr/>
      <dgm:t>
        <a:bodyPr/>
        <a:lstStyle/>
        <a:p>
          <a:r>
            <a:rPr lang="en-US"/>
            <a:t>Valve Connection</a:t>
          </a:r>
        </a:p>
      </dgm:t>
    </dgm:pt>
    <dgm:pt modelId="{3318D9E7-C13F-487D-A2AA-2AD98C424B42}" type="parTrans" cxnId="{5B12A8F7-AC5C-4A58-AB1B-E5CDB5D9F33F}">
      <dgm:prSet/>
      <dgm:spPr/>
      <dgm:t>
        <a:bodyPr/>
        <a:lstStyle/>
        <a:p>
          <a:endParaRPr lang="en-US"/>
        </a:p>
      </dgm:t>
    </dgm:pt>
    <dgm:pt modelId="{D66FB438-49BA-4FDA-B0CA-25B34C74FDC5}" type="sibTrans" cxnId="{5B12A8F7-AC5C-4A58-AB1B-E5CDB5D9F33F}">
      <dgm:prSet/>
      <dgm:spPr/>
      <dgm:t>
        <a:bodyPr/>
        <a:lstStyle/>
        <a:p>
          <a:endParaRPr lang="en-US"/>
        </a:p>
      </dgm:t>
    </dgm:pt>
    <dgm:pt modelId="{F192A1B2-B528-4141-ADED-1BD152F2163C}">
      <dgm:prSet/>
      <dgm:spPr/>
      <dgm:t>
        <a:bodyPr/>
        <a:lstStyle/>
        <a:p>
          <a:r>
            <a:rPr lang="en-US" b="0" i="0" dirty="0"/>
            <a:t>Maneuverability</a:t>
          </a:r>
          <a:endParaRPr lang="en-US" dirty="0"/>
        </a:p>
      </dgm:t>
    </dgm:pt>
    <dgm:pt modelId="{1B0027A6-85A0-4720-8A64-B59E95466010}" type="parTrans" cxnId="{EC802A30-7C11-42CC-BDC8-2F1BDC861EA9}">
      <dgm:prSet/>
      <dgm:spPr/>
      <dgm:t>
        <a:bodyPr/>
        <a:lstStyle/>
        <a:p>
          <a:endParaRPr lang="en-US"/>
        </a:p>
      </dgm:t>
    </dgm:pt>
    <dgm:pt modelId="{FCF42A46-D53C-497F-8A73-A6274498DD57}" type="sibTrans" cxnId="{EC802A30-7C11-42CC-BDC8-2F1BDC861EA9}">
      <dgm:prSet/>
      <dgm:spPr/>
      <dgm:t>
        <a:bodyPr/>
        <a:lstStyle/>
        <a:p>
          <a:endParaRPr lang="en-US"/>
        </a:p>
      </dgm:t>
    </dgm:pt>
    <dgm:pt modelId="{D2C83D24-8984-4FB4-9876-F109C49CD5D1}">
      <dgm:prSet/>
      <dgm:spPr/>
      <dgm:t>
        <a:bodyPr/>
        <a:lstStyle/>
        <a:p>
          <a:r>
            <a:rPr lang="en-US"/>
            <a:t>Sensor Placement</a:t>
          </a:r>
        </a:p>
      </dgm:t>
    </dgm:pt>
    <dgm:pt modelId="{0574BC9F-5EC8-4CB9-9E8B-CA6C7456BEBC}" type="parTrans" cxnId="{32B294E3-1D8C-420A-BBCA-49EC9049AF06}">
      <dgm:prSet/>
      <dgm:spPr/>
      <dgm:t>
        <a:bodyPr/>
        <a:lstStyle/>
        <a:p>
          <a:endParaRPr lang="en-US"/>
        </a:p>
      </dgm:t>
    </dgm:pt>
    <dgm:pt modelId="{FFFCF8BD-02D9-40A4-B565-A5528F16E11E}" type="sibTrans" cxnId="{32B294E3-1D8C-420A-BBCA-49EC9049AF06}">
      <dgm:prSet/>
      <dgm:spPr/>
      <dgm:t>
        <a:bodyPr/>
        <a:lstStyle/>
        <a:p>
          <a:endParaRPr lang="en-US"/>
        </a:p>
      </dgm:t>
    </dgm:pt>
    <dgm:pt modelId="{236E12B4-DCEB-4430-8958-044B8BBDAC61}" type="pres">
      <dgm:prSet presAssocID="{C86F7AD1-58CD-4AF5-B139-2036893CD522}" presName="Name0" presStyleCnt="0">
        <dgm:presLayoutVars>
          <dgm:chMax val="7"/>
          <dgm:chPref val="7"/>
          <dgm:dir/>
        </dgm:presLayoutVars>
      </dgm:prSet>
      <dgm:spPr/>
    </dgm:pt>
    <dgm:pt modelId="{EFF11DBF-87E2-4836-87D6-F1F778D467AF}" type="pres">
      <dgm:prSet presAssocID="{C86F7AD1-58CD-4AF5-B139-2036893CD522}" presName="Name1" presStyleCnt="0"/>
      <dgm:spPr/>
    </dgm:pt>
    <dgm:pt modelId="{2455A2CD-9CF0-41F1-BA8A-E044D22C9BD0}" type="pres">
      <dgm:prSet presAssocID="{C86F7AD1-58CD-4AF5-B139-2036893CD522}" presName="cycle" presStyleCnt="0"/>
      <dgm:spPr/>
    </dgm:pt>
    <dgm:pt modelId="{1A47B143-9768-49E6-AD5A-FFAC26B6697F}" type="pres">
      <dgm:prSet presAssocID="{C86F7AD1-58CD-4AF5-B139-2036893CD522}" presName="srcNode" presStyleLbl="node1" presStyleIdx="0" presStyleCnt="5"/>
      <dgm:spPr/>
    </dgm:pt>
    <dgm:pt modelId="{E94A29EC-DB4B-4B4E-96EA-AB9B12A276E7}" type="pres">
      <dgm:prSet presAssocID="{C86F7AD1-58CD-4AF5-B139-2036893CD522}" presName="conn" presStyleLbl="parChTrans1D2" presStyleIdx="0" presStyleCnt="1"/>
      <dgm:spPr/>
    </dgm:pt>
    <dgm:pt modelId="{615523F8-525D-4EEC-9A1C-4244C97CA452}" type="pres">
      <dgm:prSet presAssocID="{C86F7AD1-58CD-4AF5-B139-2036893CD522}" presName="extraNode" presStyleLbl="node1" presStyleIdx="0" presStyleCnt="5"/>
      <dgm:spPr/>
    </dgm:pt>
    <dgm:pt modelId="{E90F38C9-8429-4B7F-BE50-9C49B466BF0D}" type="pres">
      <dgm:prSet presAssocID="{C86F7AD1-58CD-4AF5-B139-2036893CD522}" presName="dstNode" presStyleLbl="node1" presStyleIdx="0" presStyleCnt="5"/>
      <dgm:spPr/>
    </dgm:pt>
    <dgm:pt modelId="{FE11C61F-BBC9-440F-802B-278F8F5A0961}" type="pres">
      <dgm:prSet presAssocID="{33D2A32C-CE80-4F58-A0F8-182E614F0939}" presName="text_1" presStyleLbl="node1" presStyleIdx="0" presStyleCnt="5">
        <dgm:presLayoutVars>
          <dgm:bulletEnabled val="1"/>
        </dgm:presLayoutVars>
      </dgm:prSet>
      <dgm:spPr/>
    </dgm:pt>
    <dgm:pt modelId="{013D19FA-E23E-40B9-B35B-8DA295F012B1}" type="pres">
      <dgm:prSet presAssocID="{33D2A32C-CE80-4F58-A0F8-182E614F0939}" presName="accent_1" presStyleCnt="0"/>
      <dgm:spPr/>
    </dgm:pt>
    <dgm:pt modelId="{49B3A48F-38B9-44A4-9B21-1DEE8859436A}" type="pres">
      <dgm:prSet presAssocID="{33D2A32C-CE80-4F58-A0F8-182E614F0939}" presName="accentRepeatNode" presStyleLbl="solidFgAcc1" presStyleIdx="0" presStyleCnt="5"/>
      <dgm:spPr/>
    </dgm:pt>
    <dgm:pt modelId="{A7166437-0341-4A26-A3A5-347EB68FC20F}" type="pres">
      <dgm:prSet presAssocID="{26FD16EA-9F75-431C-9892-D80F3169B9CC}" presName="text_2" presStyleLbl="node1" presStyleIdx="1" presStyleCnt="5">
        <dgm:presLayoutVars>
          <dgm:bulletEnabled val="1"/>
        </dgm:presLayoutVars>
      </dgm:prSet>
      <dgm:spPr/>
    </dgm:pt>
    <dgm:pt modelId="{AF696DBE-9840-4ED8-9746-5831C477E099}" type="pres">
      <dgm:prSet presAssocID="{26FD16EA-9F75-431C-9892-D80F3169B9CC}" presName="accent_2" presStyleCnt="0"/>
      <dgm:spPr/>
    </dgm:pt>
    <dgm:pt modelId="{AF597C67-55C0-4C69-A9D0-0437DD2B5E7B}" type="pres">
      <dgm:prSet presAssocID="{26FD16EA-9F75-431C-9892-D80F3169B9CC}" presName="accentRepeatNode" presStyleLbl="solidFgAcc1" presStyleIdx="1" presStyleCnt="5"/>
      <dgm:spPr/>
    </dgm:pt>
    <dgm:pt modelId="{7579D34E-D73F-4789-A14A-06AA54756D62}" type="pres">
      <dgm:prSet presAssocID="{2E855C7B-EBD2-45FF-8E56-8AA7C365D298}" presName="text_3" presStyleLbl="node1" presStyleIdx="2" presStyleCnt="5">
        <dgm:presLayoutVars>
          <dgm:bulletEnabled val="1"/>
        </dgm:presLayoutVars>
      </dgm:prSet>
      <dgm:spPr/>
    </dgm:pt>
    <dgm:pt modelId="{257077E7-E545-4A2B-83AD-2A5F6465A101}" type="pres">
      <dgm:prSet presAssocID="{2E855C7B-EBD2-45FF-8E56-8AA7C365D298}" presName="accent_3" presStyleCnt="0"/>
      <dgm:spPr/>
    </dgm:pt>
    <dgm:pt modelId="{FC913F2D-0C63-4317-BF78-AE17D11F6D5D}" type="pres">
      <dgm:prSet presAssocID="{2E855C7B-EBD2-45FF-8E56-8AA7C365D298}" presName="accentRepeatNode" presStyleLbl="solidFgAcc1" presStyleIdx="2" presStyleCnt="5"/>
      <dgm:spPr/>
    </dgm:pt>
    <dgm:pt modelId="{FBB138F7-713F-4D7E-9928-D3557AE25FA0}" type="pres">
      <dgm:prSet presAssocID="{F192A1B2-B528-4141-ADED-1BD152F2163C}" presName="text_4" presStyleLbl="node1" presStyleIdx="3" presStyleCnt="5">
        <dgm:presLayoutVars>
          <dgm:bulletEnabled val="1"/>
        </dgm:presLayoutVars>
      </dgm:prSet>
      <dgm:spPr/>
    </dgm:pt>
    <dgm:pt modelId="{91EFC67F-27D6-42BB-A707-A4EE6459786A}" type="pres">
      <dgm:prSet presAssocID="{F192A1B2-B528-4141-ADED-1BD152F2163C}" presName="accent_4" presStyleCnt="0"/>
      <dgm:spPr/>
    </dgm:pt>
    <dgm:pt modelId="{2D287BE0-2D5B-4898-BAD8-712D3B481A45}" type="pres">
      <dgm:prSet presAssocID="{F192A1B2-B528-4141-ADED-1BD152F2163C}" presName="accentRepeatNode" presStyleLbl="solidFgAcc1" presStyleIdx="3" presStyleCnt="5"/>
      <dgm:spPr/>
    </dgm:pt>
    <dgm:pt modelId="{9FE622B5-3057-4D12-ACE7-E09B1B9D1E63}" type="pres">
      <dgm:prSet presAssocID="{D2C83D24-8984-4FB4-9876-F109C49CD5D1}" presName="text_5" presStyleLbl="node1" presStyleIdx="4" presStyleCnt="5">
        <dgm:presLayoutVars>
          <dgm:bulletEnabled val="1"/>
        </dgm:presLayoutVars>
      </dgm:prSet>
      <dgm:spPr/>
    </dgm:pt>
    <dgm:pt modelId="{90F6FA0D-61FA-4C23-B75A-72E648535E93}" type="pres">
      <dgm:prSet presAssocID="{D2C83D24-8984-4FB4-9876-F109C49CD5D1}" presName="accent_5" presStyleCnt="0"/>
      <dgm:spPr/>
    </dgm:pt>
    <dgm:pt modelId="{5DC5AB3E-0E0A-4BFE-B183-AD582D7C8059}" type="pres">
      <dgm:prSet presAssocID="{D2C83D24-8984-4FB4-9876-F109C49CD5D1}" presName="accentRepeatNode" presStyleLbl="solidFgAcc1" presStyleIdx="4" presStyleCnt="5"/>
      <dgm:spPr/>
    </dgm:pt>
  </dgm:ptLst>
  <dgm:cxnLst>
    <dgm:cxn modelId="{9796580E-BE8E-439D-A6CF-4453A7437161}" type="presOf" srcId="{F192A1B2-B528-4141-ADED-1BD152F2163C}" destId="{FBB138F7-713F-4D7E-9928-D3557AE25FA0}" srcOrd="0" destOrd="0" presId="urn:microsoft.com/office/officeart/2008/layout/VerticalCurvedList"/>
    <dgm:cxn modelId="{2693810E-A20D-4918-A6C6-4B49292A7F32}" type="presOf" srcId="{DF117DEF-479C-4CB2-8CB4-FB12C738F887}" destId="{E94A29EC-DB4B-4B4E-96EA-AB9B12A276E7}" srcOrd="0" destOrd="0" presId="urn:microsoft.com/office/officeart/2008/layout/VerticalCurvedList"/>
    <dgm:cxn modelId="{EC802A30-7C11-42CC-BDC8-2F1BDC861EA9}" srcId="{C86F7AD1-58CD-4AF5-B139-2036893CD522}" destId="{F192A1B2-B528-4141-ADED-1BD152F2163C}" srcOrd="3" destOrd="0" parTransId="{1B0027A6-85A0-4720-8A64-B59E95466010}" sibTransId="{FCF42A46-D53C-497F-8A73-A6274498DD57}"/>
    <dgm:cxn modelId="{3DB2E33A-07A4-48DC-99C5-1E64B7E960C0}" type="presOf" srcId="{D2C83D24-8984-4FB4-9876-F109C49CD5D1}" destId="{9FE622B5-3057-4D12-ACE7-E09B1B9D1E63}" srcOrd="0" destOrd="0" presId="urn:microsoft.com/office/officeart/2008/layout/VerticalCurvedList"/>
    <dgm:cxn modelId="{3072D44C-E80A-4B0B-968E-D971BAAB8A8C}" srcId="{C86F7AD1-58CD-4AF5-B139-2036893CD522}" destId="{33D2A32C-CE80-4F58-A0F8-182E614F0939}" srcOrd="0" destOrd="0" parTransId="{5904001E-728B-44BC-9AA4-6B509D530699}" sibTransId="{DF117DEF-479C-4CB2-8CB4-FB12C738F887}"/>
    <dgm:cxn modelId="{176DBA51-5763-4F78-BC06-E1F0234115B4}" type="presOf" srcId="{C86F7AD1-58CD-4AF5-B139-2036893CD522}" destId="{236E12B4-DCEB-4430-8958-044B8BBDAC61}" srcOrd="0" destOrd="0" presId="urn:microsoft.com/office/officeart/2008/layout/VerticalCurvedList"/>
    <dgm:cxn modelId="{69F72572-79D7-4534-AA3E-712FE5A01C71}" type="presOf" srcId="{33D2A32C-CE80-4F58-A0F8-182E614F0939}" destId="{FE11C61F-BBC9-440F-802B-278F8F5A0961}" srcOrd="0" destOrd="0" presId="urn:microsoft.com/office/officeart/2008/layout/VerticalCurvedList"/>
    <dgm:cxn modelId="{35320F57-535D-4F70-8391-95F0862C969B}" srcId="{C86F7AD1-58CD-4AF5-B139-2036893CD522}" destId="{26FD16EA-9F75-431C-9892-D80F3169B9CC}" srcOrd="1" destOrd="0" parTransId="{5092BDBC-BF85-4D72-9B25-396E48EE5942}" sibTransId="{48FAF5FD-87DE-4C0E-B6F5-FB809996A261}"/>
    <dgm:cxn modelId="{95F34F92-7DBE-42EE-B535-47F8FBB76CE3}" type="presOf" srcId="{2E855C7B-EBD2-45FF-8E56-8AA7C365D298}" destId="{7579D34E-D73F-4789-A14A-06AA54756D62}" srcOrd="0" destOrd="0" presId="urn:microsoft.com/office/officeart/2008/layout/VerticalCurvedList"/>
    <dgm:cxn modelId="{336D8794-7958-474B-A66F-5BB72F06D3D5}" type="presOf" srcId="{26FD16EA-9F75-431C-9892-D80F3169B9CC}" destId="{A7166437-0341-4A26-A3A5-347EB68FC20F}" srcOrd="0" destOrd="0" presId="urn:microsoft.com/office/officeart/2008/layout/VerticalCurvedList"/>
    <dgm:cxn modelId="{32B294E3-1D8C-420A-BBCA-49EC9049AF06}" srcId="{C86F7AD1-58CD-4AF5-B139-2036893CD522}" destId="{D2C83D24-8984-4FB4-9876-F109C49CD5D1}" srcOrd="4" destOrd="0" parTransId="{0574BC9F-5EC8-4CB9-9E8B-CA6C7456BEBC}" sibTransId="{FFFCF8BD-02D9-40A4-B565-A5528F16E11E}"/>
    <dgm:cxn modelId="{5B12A8F7-AC5C-4A58-AB1B-E5CDB5D9F33F}" srcId="{C86F7AD1-58CD-4AF5-B139-2036893CD522}" destId="{2E855C7B-EBD2-45FF-8E56-8AA7C365D298}" srcOrd="2" destOrd="0" parTransId="{3318D9E7-C13F-487D-A2AA-2AD98C424B42}" sibTransId="{D66FB438-49BA-4FDA-B0CA-25B34C74FDC5}"/>
    <dgm:cxn modelId="{F11A9801-1858-4684-8583-1F7E02CF5127}" type="presParOf" srcId="{236E12B4-DCEB-4430-8958-044B8BBDAC61}" destId="{EFF11DBF-87E2-4836-87D6-F1F778D467AF}" srcOrd="0" destOrd="0" presId="urn:microsoft.com/office/officeart/2008/layout/VerticalCurvedList"/>
    <dgm:cxn modelId="{0FAEF6DE-574A-4C92-B444-A133D16EC66F}" type="presParOf" srcId="{EFF11DBF-87E2-4836-87D6-F1F778D467AF}" destId="{2455A2CD-9CF0-41F1-BA8A-E044D22C9BD0}" srcOrd="0" destOrd="0" presId="urn:microsoft.com/office/officeart/2008/layout/VerticalCurvedList"/>
    <dgm:cxn modelId="{9D3EF7C3-9E99-4C88-8C47-46C22D3CAB90}" type="presParOf" srcId="{2455A2CD-9CF0-41F1-BA8A-E044D22C9BD0}" destId="{1A47B143-9768-49E6-AD5A-FFAC26B6697F}" srcOrd="0" destOrd="0" presId="urn:microsoft.com/office/officeart/2008/layout/VerticalCurvedList"/>
    <dgm:cxn modelId="{77B3DA82-6FDB-4C41-8B39-6A1CA50E87A1}" type="presParOf" srcId="{2455A2CD-9CF0-41F1-BA8A-E044D22C9BD0}" destId="{E94A29EC-DB4B-4B4E-96EA-AB9B12A276E7}" srcOrd="1" destOrd="0" presId="urn:microsoft.com/office/officeart/2008/layout/VerticalCurvedList"/>
    <dgm:cxn modelId="{8A2C83E9-0C9A-44A2-98BE-6FDB5496C6B2}" type="presParOf" srcId="{2455A2CD-9CF0-41F1-BA8A-E044D22C9BD0}" destId="{615523F8-525D-4EEC-9A1C-4244C97CA452}" srcOrd="2" destOrd="0" presId="urn:microsoft.com/office/officeart/2008/layout/VerticalCurvedList"/>
    <dgm:cxn modelId="{E87F124A-19D3-4A9C-9B43-A3BF1CC6EA61}" type="presParOf" srcId="{2455A2CD-9CF0-41F1-BA8A-E044D22C9BD0}" destId="{E90F38C9-8429-4B7F-BE50-9C49B466BF0D}" srcOrd="3" destOrd="0" presId="urn:microsoft.com/office/officeart/2008/layout/VerticalCurvedList"/>
    <dgm:cxn modelId="{FC58F816-6E5C-4606-826C-916BF8AB0CBF}" type="presParOf" srcId="{EFF11DBF-87E2-4836-87D6-F1F778D467AF}" destId="{FE11C61F-BBC9-440F-802B-278F8F5A0961}" srcOrd="1" destOrd="0" presId="urn:microsoft.com/office/officeart/2008/layout/VerticalCurvedList"/>
    <dgm:cxn modelId="{0536CC14-2A80-4090-8015-5AD803E0A967}" type="presParOf" srcId="{EFF11DBF-87E2-4836-87D6-F1F778D467AF}" destId="{013D19FA-E23E-40B9-B35B-8DA295F012B1}" srcOrd="2" destOrd="0" presId="urn:microsoft.com/office/officeart/2008/layout/VerticalCurvedList"/>
    <dgm:cxn modelId="{810742ED-ACFB-4B94-874E-D183EB8BB9DE}" type="presParOf" srcId="{013D19FA-E23E-40B9-B35B-8DA295F012B1}" destId="{49B3A48F-38B9-44A4-9B21-1DEE8859436A}" srcOrd="0" destOrd="0" presId="urn:microsoft.com/office/officeart/2008/layout/VerticalCurvedList"/>
    <dgm:cxn modelId="{7367F00B-0049-4176-B94D-65ED9C5D9AF5}" type="presParOf" srcId="{EFF11DBF-87E2-4836-87D6-F1F778D467AF}" destId="{A7166437-0341-4A26-A3A5-347EB68FC20F}" srcOrd="3" destOrd="0" presId="urn:microsoft.com/office/officeart/2008/layout/VerticalCurvedList"/>
    <dgm:cxn modelId="{1E7F4EB8-2699-4ED8-8DB6-EC91819BA6B4}" type="presParOf" srcId="{EFF11DBF-87E2-4836-87D6-F1F778D467AF}" destId="{AF696DBE-9840-4ED8-9746-5831C477E099}" srcOrd="4" destOrd="0" presId="urn:microsoft.com/office/officeart/2008/layout/VerticalCurvedList"/>
    <dgm:cxn modelId="{5A0DE56C-3714-4F84-A87C-7FEE5D402CE8}" type="presParOf" srcId="{AF696DBE-9840-4ED8-9746-5831C477E099}" destId="{AF597C67-55C0-4C69-A9D0-0437DD2B5E7B}" srcOrd="0" destOrd="0" presId="urn:microsoft.com/office/officeart/2008/layout/VerticalCurvedList"/>
    <dgm:cxn modelId="{FA3EAF60-9050-4CDA-8C6E-7620477D494B}" type="presParOf" srcId="{EFF11DBF-87E2-4836-87D6-F1F778D467AF}" destId="{7579D34E-D73F-4789-A14A-06AA54756D62}" srcOrd="5" destOrd="0" presId="urn:microsoft.com/office/officeart/2008/layout/VerticalCurvedList"/>
    <dgm:cxn modelId="{9958D8D6-0382-4D87-99DE-BCD2FA5EAFB1}" type="presParOf" srcId="{EFF11DBF-87E2-4836-87D6-F1F778D467AF}" destId="{257077E7-E545-4A2B-83AD-2A5F6465A101}" srcOrd="6" destOrd="0" presId="urn:microsoft.com/office/officeart/2008/layout/VerticalCurvedList"/>
    <dgm:cxn modelId="{A322FF0A-2678-49E1-B015-03E42BB503F3}" type="presParOf" srcId="{257077E7-E545-4A2B-83AD-2A5F6465A101}" destId="{FC913F2D-0C63-4317-BF78-AE17D11F6D5D}" srcOrd="0" destOrd="0" presId="urn:microsoft.com/office/officeart/2008/layout/VerticalCurvedList"/>
    <dgm:cxn modelId="{5A06C7F4-60AD-4579-B786-983C019D8760}" type="presParOf" srcId="{EFF11DBF-87E2-4836-87D6-F1F778D467AF}" destId="{FBB138F7-713F-4D7E-9928-D3557AE25FA0}" srcOrd="7" destOrd="0" presId="urn:microsoft.com/office/officeart/2008/layout/VerticalCurvedList"/>
    <dgm:cxn modelId="{F2E01AC2-4B3E-4510-9288-68FF64A019FE}" type="presParOf" srcId="{EFF11DBF-87E2-4836-87D6-F1F778D467AF}" destId="{91EFC67F-27D6-42BB-A707-A4EE6459786A}" srcOrd="8" destOrd="0" presId="urn:microsoft.com/office/officeart/2008/layout/VerticalCurvedList"/>
    <dgm:cxn modelId="{CFDAEF45-95C5-46AA-9E58-69B84D3A4B62}" type="presParOf" srcId="{91EFC67F-27D6-42BB-A707-A4EE6459786A}" destId="{2D287BE0-2D5B-4898-BAD8-712D3B481A45}" srcOrd="0" destOrd="0" presId="urn:microsoft.com/office/officeart/2008/layout/VerticalCurvedList"/>
    <dgm:cxn modelId="{227167A9-FA3E-4D7B-9B8C-94F6EFC381A7}" type="presParOf" srcId="{EFF11DBF-87E2-4836-87D6-F1F778D467AF}" destId="{9FE622B5-3057-4D12-ACE7-E09B1B9D1E63}" srcOrd="9" destOrd="0" presId="urn:microsoft.com/office/officeart/2008/layout/VerticalCurvedList"/>
    <dgm:cxn modelId="{212D1937-461A-4C62-A9E3-890FC8F5C714}" type="presParOf" srcId="{EFF11DBF-87E2-4836-87D6-F1F778D467AF}" destId="{90F6FA0D-61FA-4C23-B75A-72E648535E93}" srcOrd="10" destOrd="0" presId="urn:microsoft.com/office/officeart/2008/layout/VerticalCurvedList"/>
    <dgm:cxn modelId="{C5DB9569-564B-4575-BD79-0AC1FEC11D4C}" type="presParOf" srcId="{90F6FA0D-61FA-4C23-B75A-72E648535E93}" destId="{5DC5AB3E-0E0A-4BFE-B183-AD582D7C805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1E52EED-0062-4827-A1CE-6C8956E4BC5A}" type="doc">
      <dgm:prSet loTypeId="urn:microsoft.com/office/officeart/2005/8/layout/pyramid2" loCatId="pyramid" qsTypeId="urn:microsoft.com/office/officeart/2005/8/quickstyle/simple1" qsCatId="simple" csTypeId="urn:microsoft.com/office/officeart/2005/8/colors/accent0_3" csCatId="mainScheme" phldr="1"/>
      <dgm:spPr/>
    </dgm:pt>
    <dgm:pt modelId="{B490058A-37FF-4E70-8B3C-1AF33DFCCF70}">
      <dgm:prSet phldrT="[Text]"/>
      <dgm:spPr/>
      <dgm:t>
        <a:bodyPr/>
        <a:lstStyle/>
        <a:p>
          <a:r>
            <a:rPr lang="en-US"/>
            <a:t>NASA</a:t>
          </a:r>
        </a:p>
      </dgm:t>
    </dgm:pt>
    <dgm:pt modelId="{3A12C08F-8CFF-4815-A6EF-F63A4EEA373C}" type="parTrans" cxnId="{5121C273-A055-4D8F-95A6-9441CDB4C83A}">
      <dgm:prSet/>
      <dgm:spPr/>
      <dgm:t>
        <a:bodyPr/>
        <a:lstStyle/>
        <a:p>
          <a:endParaRPr lang="en-US"/>
        </a:p>
      </dgm:t>
    </dgm:pt>
    <dgm:pt modelId="{FECE546E-5CAF-413C-BE65-266BA8F726D4}" type="sibTrans" cxnId="{5121C273-A055-4D8F-95A6-9441CDB4C83A}">
      <dgm:prSet/>
      <dgm:spPr/>
      <dgm:t>
        <a:bodyPr/>
        <a:lstStyle/>
        <a:p>
          <a:endParaRPr lang="en-US"/>
        </a:p>
      </dgm:t>
    </dgm:pt>
    <dgm:pt modelId="{EC6F3237-B865-4E88-B222-06ADBA1B242F}">
      <dgm:prSet phldrT="[Text]"/>
      <dgm:spPr/>
      <dgm:t>
        <a:bodyPr/>
        <a:lstStyle/>
        <a:p>
          <a:r>
            <a:rPr lang="en-US" err="1"/>
            <a:t>MagLab</a:t>
          </a:r>
          <a:endParaRPr lang="en-US"/>
        </a:p>
      </dgm:t>
    </dgm:pt>
    <dgm:pt modelId="{D8917F8B-88DB-48D0-B6C1-B3E83757EF44}" type="parTrans" cxnId="{E2AECE26-F3BB-447F-9F99-0255A0B3229B}">
      <dgm:prSet/>
      <dgm:spPr/>
      <dgm:t>
        <a:bodyPr/>
        <a:lstStyle/>
        <a:p>
          <a:endParaRPr lang="en-US"/>
        </a:p>
      </dgm:t>
    </dgm:pt>
    <dgm:pt modelId="{F0F13B93-00F6-4222-9FD0-CA3E8BD0052C}" type="sibTrans" cxnId="{E2AECE26-F3BB-447F-9F99-0255A0B3229B}">
      <dgm:prSet/>
      <dgm:spPr/>
      <dgm:t>
        <a:bodyPr/>
        <a:lstStyle/>
        <a:p>
          <a:endParaRPr lang="en-US"/>
        </a:p>
      </dgm:t>
    </dgm:pt>
    <dgm:pt modelId="{A07334C8-13AA-49AF-B8BF-6DB3A9C59C4C}">
      <dgm:prSet phldrT="[Text]"/>
      <dgm:spPr/>
      <dgm:t>
        <a:bodyPr/>
        <a:lstStyle/>
        <a:p>
          <a:r>
            <a:rPr lang="en-US"/>
            <a:t>Private Aerospace Companies</a:t>
          </a:r>
        </a:p>
      </dgm:t>
    </dgm:pt>
    <dgm:pt modelId="{01E3B3DC-94A8-4CAF-A0B3-18489BF399DA}" type="parTrans" cxnId="{56D3022C-B29D-4B4B-8063-2B50007848D8}">
      <dgm:prSet/>
      <dgm:spPr/>
      <dgm:t>
        <a:bodyPr/>
        <a:lstStyle/>
        <a:p>
          <a:endParaRPr lang="en-US"/>
        </a:p>
      </dgm:t>
    </dgm:pt>
    <dgm:pt modelId="{42968ED2-EF99-4BFB-9E7B-445F47A265F3}" type="sibTrans" cxnId="{56D3022C-B29D-4B4B-8063-2B50007848D8}">
      <dgm:prSet/>
      <dgm:spPr/>
      <dgm:t>
        <a:bodyPr/>
        <a:lstStyle/>
        <a:p>
          <a:endParaRPr lang="en-US"/>
        </a:p>
      </dgm:t>
    </dgm:pt>
    <dgm:pt modelId="{BD8C5423-BB4D-4539-86A8-E88DA6EA9F31}">
      <dgm:prSet phldrT="[Text]"/>
      <dgm:spPr/>
      <dgm:t>
        <a:bodyPr/>
        <a:lstStyle/>
        <a:p>
          <a:r>
            <a:rPr lang="en-US"/>
            <a:t>FAMU-FSU</a:t>
          </a:r>
        </a:p>
      </dgm:t>
    </dgm:pt>
    <dgm:pt modelId="{FB54BCD1-7230-467E-ABA3-7BEF26FAC121}" type="parTrans" cxnId="{3758D263-F551-49F7-9BC7-2BD1A0348131}">
      <dgm:prSet/>
      <dgm:spPr/>
      <dgm:t>
        <a:bodyPr/>
        <a:lstStyle/>
        <a:p>
          <a:endParaRPr lang="en-US"/>
        </a:p>
      </dgm:t>
    </dgm:pt>
    <dgm:pt modelId="{4CDBD6AD-9F57-4098-9405-641C49424ABC}" type="sibTrans" cxnId="{3758D263-F551-49F7-9BC7-2BD1A0348131}">
      <dgm:prSet/>
      <dgm:spPr/>
      <dgm:t>
        <a:bodyPr/>
        <a:lstStyle/>
        <a:p>
          <a:endParaRPr lang="en-US"/>
        </a:p>
      </dgm:t>
    </dgm:pt>
    <dgm:pt modelId="{8767D0A9-3826-4301-A363-81CA5CB351D1}" type="pres">
      <dgm:prSet presAssocID="{01E52EED-0062-4827-A1CE-6C8956E4BC5A}" presName="compositeShape" presStyleCnt="0">
        <dgm:presLayoutVars>
          <dgm:dir val="rev"/>
          <dgm:resizeHandles/>
        </dgm:presLayoutVars>
      </dgm:prSet>
      <dgm:spPr/>
    </dgm:pt>
    <dgm:pt modelId="{F1CC94AF-BBB0-48F5-A76D-8FEF8D72D5BF}" type="pres">
      <dgm:prSet presAssocID="{01E52EED-0062-4827-A1CE-6C8956E4BC5A}" presName="pyramid" presStyleLbl="node1" presStyleIdx="0" presStyleCnt="1"/>
      <dgm:spPr/>
    </dgm:pt>
    <dgm:pt modelId="{0B378CE1-3DAE-4E7D-9F3C-EFFCF32FB4E2}" type="pres">
      <dgm:prSet presAssocID="{01E52EED-0062-4827-A1CE-6C8956E4BC5A}" presName="theList" presStyleCnt="0"/>
      <dgm:spPr/>
    </dgm:pt>
    <dgm:pt modelId="{AB660468-CF3E-48E7-95E2-B0D582AE2ED6}" type="pres">
      <dgm:prSet presAssocID="{B490058A-37FF-4E70-8B3C-1AF33DFCCF70}" presName="aNode" presStyleLbl="fgAcc1" presStyleIdx="0" presStyleCnt="4">
        <dgm:presLayoutVars>
          <dgm:bulletEnabled val="1"/>
        </dgm:presLayoutVars>
      </dgm:prSet>
      <dgm:spPr/>
    </dgm:pt>
    <dgm:pt modelId="{5A395EE0-09C5-46A6-A666-703471B6125C}" type="pres">
      <dgm:prSet presAssocID="{B490058A-37FF-4E70-8B3C-1AF33DFCCF70}" presName="aSpace" presStyleCnt="0"/>
      <dgm:spPr/>
    </dgm:pt>
    <dgm:pt modelId="{A5A03117-5DB4-461D-B928-3F51C939FC97}" type="pres">
      <dgm:prSet presAssocID="{EC6F3237-B865-4E88-B222-06ADBA1B242F}" presName="aNode" presStyleLbl="fgAcc1" presStyleIdx="1" presStyleCnt="4">
        <dgm:presLayoutVars>
          <dgm:bulletEnabled val="1"/>
        </dgm:presLayoutVars>
      </dgm:prSet>
      <dgm:spPr/>
    </dgm:pt>
    <dgm:pt modelId="{52393BB0-D2B3-4EC5-98B7-85EADA45252D}" type="pres">
      <dgm:prSet presAssocID="{EC6F3237-B865-4E88-B222-06ADBA1B242F}" presName="aSpace" presStyleCnt="0"/>
      <dgm:spPr/>
    </dgm:pt>
    <dgm:pt modelId="{52BAEF3E-7B44-42C6-8634-6A6952C33773}" type="pres">
      <dgm:prSet presAssocID="{BD8C5423-BB4D-4539-86A8-E88DA6EA9F31}" presName="aNode" presStyleLbl="fgAcc1" presStyleIdx="2" presStyleCnt="4">
        <dgm:presLayoutVars>
          <dgm:bulletEnabled val="1"/>
        </dgm:presLayoutVars>
      </dgm:prSet>
      <dgm:spPr/>
    </dgm:pt>
    <dgm:pt modelId="{E1248BA9-C2E8-43D8-B078-035C9414F958}" type="pres">
      <dgm:prSet presAssocID="{BD8C5423-BB4D-4539-86A8-E88DA6EA9F31}" presName="aSpace" presStyleCnt="0"/>
      <dgm:spPr/>
    </dgm:pt>
    <dgm:pt modelId="{CB826071-4E57-42E0-90EF-34DF5D878CC5}" type="pres">
      <dgm:prSet presAssocID="{A07334C8-13AA-49AF-B8BF-6DB3A9C59C4C}" presName="aNode" presStyleLbl="fgAcc1" presStyleIdx="3" presStyleCnt="4">
        <dgm:presLayoutVars>
          <dgm:bulletEnabled val="1"/>
        </dgm:presLayoutVars>
      </dgm:prSet>
      <dgm:spPr/>
    </dgm:pt>
    <dgm:pt modelId="{43CBB592-EB5C-494B-8C7C-905879858DB2}" type="pres">
      <dgm:prSet presAssocID="{A07334C8-13AA-49AF-B8BF-6DB3A9C59C4C}" presName="aSpace" presStyleCnt="0"/>
      <dgm:spPr/>
    </dgm:pt>
  </dgm:ptLst>
  <dgm:cxnLst>
    <dgm:cxn modelId="{58E2AD16-9321-48C9-9BC6-247E6F2762AF}" type="presOf" srcId="{B490058A-37FF-4E70-8B3C-1AF33DFCCF70}" destId="{AB660468-CF3E-48E7-95E2-B0D582AE2ED6}" srcOrd="0" destOrd="0" presId="urn:microsoft.com/office/officeart/2005/8/layout/pyramid2"/>
    <dgm:cxn modelId="{E2AECE26-F3BB-447F-9F99-0255A0B3229B}" srcId="{01E52EED-0062-4827-A1CE-6C8956E4BC5A}" destId="{EC6F3237-B865-4E88-B222-06ADBA1B242F}" srcOrd="1" destOrd="0" parTransId="{D8917F8B-88DB-48D0-B6C1-B3E83757EF44}" sibTransId="{F0F13B93-00F6-4222-9FD0-CA3E8BD0052C}"/>
    <dgm:cxn modelId="{56D3022C-B29D-4B4B-8063-2B50007848D8}" srcId="{01E52EED-0062-4827-A1CE-6C8956E4BC5A}" destId="{A07334C8-13AA-49AF-B8BF-6DB3A9C59C4C}" srcOrd="3" destOrd="0" parTransId="{01E3B3DC-94A8-4CAF-A0B3-18489BF399DA}" sibTransId="{42968ED2-EF99-4BFB-9E7B-445F47A265F3}"/>
    <dgm:cxn modelId="{3758D263-F551-49F7-9BC7-2BD1A0348131}" srcId="{01E52EED-0062-4827-A1CE-6C8956E4BC5A}" destId="{BD8C5423-BB4D-4539-86A8-E88DA6EA9F31}" srcOrd="2" destOrd="0" parTransId="{FB54BCD1-7230-467E-ABA3-7BEF26FAC121}" sibTransId="{4CDBD6AD-9F57-4098-9405-641C49424ABC}"/>
    <dgm:cxn modelId="{5121C273-A055-4D8F-95A6-9441CDB4C83A}" srcId="{01E52EED-0062-4827-A1CE-6C8956E4BC5A}" destId="{B490058A-37FF-4E70-8B3C-1AF33DFCCF70}" srcOrd="0" destOrd="0" parTransId="{3A12C08F-8CFF-4815-A6EF-F63A4EEA373C}" sibTransId="{FECE546E-5CAF-413C-BE65-266BA8F726D4}"/>
    <dgm:cxn modelId="{ADA5447A-EDC4-4BFD-AB82-25A37D95EA67}" type="presOf" srcId="{A07334C8-13AA-49AF-B8BF-6DB3A9C59C4C}" destId="{CB826071-4E57-42E0-90EF-34DF5D878CC5}" srcOrd="0" destOrd="0" presId="urn:microsoft.com/office/officeart/2005/8/layout/pyramid2"/>
    <dgm:cxn modelId="{6C51DAA9-B99F-46DD-A1FC-2FC94FCD2790}" type="presOf" srcId="{01E52EED-0062-4827-A1CE-6C8956E4BC5A}" destId="{8767D0A9-3826-4301-A363-81CA5CB351D1}" srcOrd="0" destOrd="0" presId="urn:microsoft.com/office/officeart/2005/8/layout/pyramid2"/>
    <dgm:cxn modelId="{ECE811C6-C2A0-476E-A7C9-442FAC6D8783}" type="presOf" srcId="{BD8C5423-BB4D-4539-86A8-E88DA6EA9F31}" destId="{52BAEF3E-7B44-42C6-8634-6A6952C33773}" srcOrd="0" destOrd="0" presId="urn:microsoft.com/office/officeart/2005/8/layout/pyramid2"/>
    <dgm:cxn modelId="{2097DBF1-EDDF-4CAF-A45F-1F6F58B11367}" type="presOf" srcId="{EC6F3237-B865-4E88-B222-06ADBA1B242F}" destId="{A5A03117-5DB4-461D-B928-3F51C939FC97}" srcOrd="0" destOrd="0" presId="urn:microsoft.com/office/officeart/2005/8/layout/pyramid2"/>
    <dgm:cxn modelId="{E005ADFA-EF4F-40CB-AD4F-1C1A04E53F2D}" type="presParOf" srcId="{8767D0A9-3826-4301-A363-81CA5CB351D1}" destId="{F1CC94AF-BBB0-48F5-A76D-8FEF8D72D5BF}" srcOrd="0" destOrd="0" presId="urn:microsoft.com/office/officeart/2005/8/layout/pyramid2"/>
    <dgm:cxn modelId="{C1761EBF-CB22-479B-824A-EFCB2390020E}" type="presParOf" srcId="{8767D0A9-3826-4301-A363-81CA5CB351D1}" destId="{0B378CE1-3DAE-4E7D-9F3C-EFFCF32FB4E2}" srcOrd="1" destOrd="0" presId="urn:microsoft.com/office/officeart/2005/8/layout/pyramid2"/>
    <dgm:cxn modelId="{E1230CB2-F10E-4835-9DD9-A75B0A156EFE}" type="presParOf" srcId="{0B378CE1-3DAE-4E7D-9F3C-EFFCF32FB4E2}" destId="{AB660468-CF3E-48E7-95E2-B0D582AE2ED6}" srcOrd="0" destOrd="0" presId="urn:microsoft.com/office/officeart/2005/8/layout/pyramid2"/>
    <dgm:cxn modelId="{6BCBA5E1-B29C-4BE8-BF17-8824250A069D}" type="presParOf" srcId="{0B378CE1-3DAE-4E7D-9F3C-EFFCF32FB4E2}" destId="{5A395EE0-09C5-46A6-A666-703471B6125C}" srcOrd="1" destOrd="0" presId="urn:microsoft.com/office/officeart/2005/8/layout/pyramid2"/>
    <dgm:cxn modelId="{046FE31D-6600-4764-B69C-004EDB912EB9}" type="presParOf" srcId="{0B378CE1-3DAE-4E7D-9F3C-EFFCF32FB4E2}" destId="{A5A03117-5DB4-461D-B928-3F51C939FC97}" srcOrd="2" destOrd="0" presId="urn:microsoft.com/office/officeart/2005/8/layout/pyramid2"/>
    <dgm:cxn modelId="{8C6C8430-D261-41AD-A10B-797A759ADDC7}" type="presParOf" srcId="{0B378CE1-3DAE-4E7D-9F3C-EFFCF32FB4E2}" destId="{52393BB0-D2B3-4EC5-98B7-85EADA45252D}" srcOrd="3" destOrd="0" presId="urn:microsoft.com/office/officeart/2005/8/layout/pyramid2"/>
    <dgm:cxn modelId="{15543803-540B-4889-ABB5-47DE793A9AFB}" type="presParOf" srcId="{0B378CE1-3DAE-4E7D-9F3C-EFFCF32FB4E2}" destId="{52BAEF3E-7B44-42C6-8634-6A6952C33773}" srcOrd="4" destOrd="0" presId="urn:microsoft.com/office/officeart/2005/8/layout/pyramid2"/>
    <dgm:cxn modelId="{B13E93C4-97CF-40A1-8525-E02B5EC8A08C}" type="presParOf" srcId="{0B378CE1-3DAE-4E7D-9F3C-EFFCF32FB4E2}" destId="{E1248BA9-C2E8-43D8-B078-035C9414F958}" srcOrd="5" destOrd="0" presId="urn:microsoft.com/office/officeart/2005/8/layout/pyramid2"/>
    <dgm:cxn modelId="{44110B19-59C4-49FE-963E-207E90999500}" type="presParOf" srcId="{0B378CE1-3DAE-4E7D-9F3C-EFFCF32FB4E2}" destId="{CB826071-4E57-42E0-90EF-34DF5D878CC5}" srcOrd="6" destOrd="0" presId="urn:microsoft.com/office/officeart/2005/8/layout/pyramid2"/>
    <dgm:cxn modelId="{661B5CF8-5774-4947-8B7F-CEC4EEC92211}" type="presParOf" srcId="{0B378CE1-3DAE-4E7D-9F3C-EFFCF32FB4E2}" destId="{43CBB592-EB5C-494B-8C7C-905879858DB2}" srcOrd="7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solidFill>
          <a:srgbClr val="CE0058"/>
        </a:solidFill>
      </dgm:spPr>
      <dgm:t>
        <a:bodyPr/>
        <a:lstStyle/>
        <a:p>
          <a:pPr algn="ctr"/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pPr algn="ctr"/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pPr algn="ctr"/>
          <a:endParaRPr lang="en-US"/>
        </a:p>
      </dgm:t>
    </dgm:pt>
    <dgm:pt modelId="{E407C61F-AD93-4FD2-A1AC-E32D36C8F4A6}">
      <dgm:prSet phldrT="[Text]"/>
      <dgm:spPr>
        <a:solidFill>
          <a:srgbClr val="003B6F"/>
        </a:solidFill>
      </dgm:spPr>
      <dgm:t>
        <a:bodyPr/>
        <a:lstStyle/>
        <a:p>
          <a:pPr algn="ctr"/>
          <a:r>
            <a:rPr lang="en-US"/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pPr algn="ctr"/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pPr algn="ctr"/>
          <a:endParaRPr lang="en-US"/>
        </a:p>
      </dgm:t>
    </dgm:pt>
    <dgm:pt modelId="{4596544A-7AA4-46D7-810A-F30F63568F82}">
      <dgm:prSet phldrT="[Text]"/>
      <dgm:spPr>
        <a:solidFill>
          <a:srgbClr val="48929B"/>
        </a:solidFill>
      </dgm:spPr>
      <dgm:t>
        <a:bodyPr/>
        <a:lstStyle/>
        <a:p>
          <a:pPr algn="ctr"/>
          <a:r>
            <a:rPr lang="en-US"/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pPr algn="ctr"/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pPr algn="ctr"/>
          <a:endParaRPr lang="en-US"/>
        </a:p>
      </dgm:t>
    </dgm:pt>
    <dgm:pt modelId="{889032A4-A58F-40DA-B3A7-361E3CD1B031}">
      <dgm:prSet phldrT="[Text]"/>
      <dgm:spPr>
        <a:solidFill>
          <a:srgbClr val="FF8B00"/>
        </a:solidFill>
      </dgm:spPr>
      <dgm:t>
        <a:bodyPr/>
        <a:lstStyle/>
        <a:p>
          <a:pPr algn="ctr"/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pPr algn="ctr"/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pPr algn="ctr"/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/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/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/>
      <dgm:spPr>
        <a:solidFill>
          <a:schemeClr val="bg1">
            <a:lumMod val="50000"/>
          </a:schemeClr>
        </a:solidFill>
        <a:ln w="57150">
          <a:solidFill>
            <a:srgbClr val="002060"/>
          </a:solidFill>
        </a:ln>
      </dgm:spPr>
      <dgm:t>
        <a:bodyPr/>
        <a:lstStyle/>
        <a:p>
          <a:r>
            <a:rPr lang="en-US"/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/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/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 custT="1"/>
      <dgm:spPr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 custT="1"/>
      <dgm:spPr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/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/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1257C90-B9B7-49DF-BC36-12B581567FE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76DF5B-D8AC-454B-8A4C-D714E0E7B6C5}">
      <dgm:prSet phldrT="[Text]"/>
      <dgm:spPr>
        <a:noFill/>
        <a:ln>
          <a:solidFill>
            <a:schemeClr val="bg1"/>
          </a:solidFill>
        </a:ln>
      </dgm:spPr>
      <dgm:t>
        <a:bodyPr/>
        <a:lstStyle/>
        <a:p>
          <a:r>
            <a:rPr lang="en-US"/>
            <a:t>NASA Cooling Fixture</a:t>
          </a:r>
        </a:p>
      </dgm:t>
    </dgm:pt>
    <dgm:pt modelId="{FB66B33D-7099-4333-BA45-6C453D947916}" type="parTrans" cxnId="{642F5A30-31A0-4E0C-BB02-4CBCB538B17A}">
      <dgm:prSet/>
      <dgm:spPr/>
      <dgm:t>
        <a:bodyPr/>
        <a:lstStyle/>
        <a:p>
          <a:endParaRPr lang="en-US"/>
        </a:p>
      </dgm:t>
    </dgm:pt>
    <dgm:pt modelId="{3C1F25D7-D67D-4AEC-9A15-6A5BE89158D9}" type="sibTrans" cxnId="{642F5A30-31A0-4E0C-BB02-4CBCB538B17A}">
      <dgm:prSet/>
      <dgm:spPr/>
      <dgm:t>
        <a:bodyPr/>
        <a:lstStyle/>
        <a:p>
          <a:endParaRPr lang="en-US"/>
        </a:p>
      </dgm:t>
    </dgm:pt>
    <dgm:pt modelId="{E407C61F-AD93-4FD2-A1AC-E32D36C8F4A6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gm:t>
    </dgm:pt>
    <dgm:pt modelId="{83533FA4-2645-47C4-9B2B-CC11983C46C9}" type="parTrans" cxnId="{E4570B27-5706-4EA7-95BB-EFE81BB41B3A}">
      <dgm:prSet/>
      <dgm:spPr/>
      <dgm:t>
        <a:bodyPr/>
        <a:lstStyle/>
        <a:p>
          <a:endParaRPr lang="en-US"/>
        </a:p>
      </dgm:t>
    </dgm:pt>
    <dgm:pt modelId="{22B46D78-6EB6-42CA-BA6F-D267866248F7}" type="sibTrans" cxnId="{E4570B27-5706-4EA7-95BB-EFE81BB41B3A}">
      <dgm:prSet/>
      <dgm:spPr/>
      <dgm:t>
        <a:bodyPr/>
        <a:lstStyle/>
        <a:p>
          <a:endParaRPr lang="en-US"/>
        </a:p>
      </dgm:t>
    </dgm:pt>
    <dgm:pt modelId="{4596544A-7AA4-46D7-810A-F30F63568F82}">
      <dgm:prSet phldrT="[Text]" custT="1"/>
      <dgm:spPr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gm:t>
    </dgm:pt>
    <dgm:pt modelId="{B2F02FC1-2AD9-44FD-9566-CCFD5C7374AC}" type="parTrans" cxnId="{8BB365FB-63D9-478C-92FC-C3B563CCE5D8}">
      <dgm:prSet/>
      <dgm:spPr/>
      <dgm:t>
        <a:bodyPr/>
        <a:lstStyle/>
        <a:p>
          <a:endParaRPr lang="en-US"/>
        </a:p>
      </dgm:t>
    </dgm:pt>
    <dgm:pt modelId="{8DF5EDCB-14F6-462F-B720-58D454969E54}" type="sibTrans" cxnId="{8BB365FB-63D9-478C-92FC-C3B563CCE5D8}">
      <dgm:prSet/>
      <dgm:spPr/>
      <dgm:t>
        <a:bodyPr/>
        <a:lstStyle/>
        <a:p>
          <a:endParaRPr lang="en-US"/>
        </a:p>
      </dgm:t>
    </dgm:pt>
    <dgm:pt modelId="{889032A4-A58F-40DA-B3A7-361E3CD1B031}">
      <dgm:prSet phldrT="[Text]" custT="1"/>
      <dgm:spPr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gm:spPr>
      <dgm:t>
        <a:bodyPr spcFirstLastPara="0" vert="horz" wrap="square" lIns="41910" tIns="41910" rIns="41910" bIns="41910" numCol="1" spcCol="1270" anchor="ctr" anchorCtr="0"/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Structure</a:t>
          </a:r>
        </a:p>
      </dgm:t>
    </dgm:pt>
    <dgm:pt modelId="{A52BF88F-426F-4203-878D-6F95FCD6ED4D}" type="parTrans" cxnId="{47AAE335-3E5C-47F8-AB39-8220BDEBD7F5}">
      <dgm:prSet/>
      <dgm:spPr/>
      <dgm:t>
        <a:bodyPr/>
        <a:lstStyle/>
        <a:p>
          <a:endParaRPr lang="en-US"/>
        </a:p>
      </dgm:t>
    </dgm:pt>
    <dgm:pt modelId="{966B5361-43B0-46CE-92B5-072AB75CADCC}" type="sibTrans" cxnId="{47AAE335-3E5C-47F8-AB39-8220BDEBD7F5}">
      <dgm:prSet/>
      <dgm:spPr/>
      <dgm:t>
        <a:bodyPr/>
        <a:lstStyle/>
        <a:p>
          <a:endParaRPr lang="en-US"/>
        </a:p>
      </dgm:t>
    </dgm:pt>
    <dgm:pt modelId="{79815705-E3FC-4F40-9D7B-8836388E644F}" type="pres">
      <dgm:prSet presAssocID="{E1257C90-B9B7-49DF-BC36-12B581567FE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2A86249-DCA6-44B0-8B7D-1EE2ECF0CAE6}" type="pres">
      <dgm:prSet presAssocID="{E1257C90-B9B7-49DF-BC36-12B581567FED}" presName="hierFlow" presStyleCnt="0"/>
      <dgm:spPr/>
    </dgm:pt>
    <dgm:pt modelId="{652CA5F8-D87E-4913-B85F-D081DE7DDBE9}" type="pres">
      <dgm:prSet presAssocID="{E1257C90-B9B7-49DF-BC36-12B581567FE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505AD6F-4806-45AE-99D7-EEA5A665AF8D}" type="pres">
      <dgm:prSet presAssocID="{5E76DF5B-D8AC-454B-8A4C-D714E0E7B6C5}" presName="Name14" presStyleCnt="0"/>
      <dgm:spPr/>
    </dgm:pt>
    <dgm:pt modelId="{762948CB-5051-49BA-9F1E-9C457364307D}" type="pres">
      <dgm:prSet presAssocID="{5E76DF5B-D8AC-454B-8A4C-D714E0E7B6C5}" presName="level1Shape" presStyleLbl="node0" presStyleIdx="0" presStyleCnt="1">
        <dgm:presLayoutVars>
          <dgm:chPref val="3"/>
        </dgm:presLayoutVars>
      </dgm:prSet>
      <dgm:spPr/>
    </dgm:pt>
    <dgm:pt modelId="{385107C9-EB0C-4F8B-9A5B-E6FB05470A84}" type="pres">
      <dgm:prSet presAssocID="{5E76DF5B-D8AC-454B-8A4C-D714E0E7B6C5}" presName="hierChild2" presStyleCnt="0"/>
      <dgm:spPr/>
    </dgm:pt>
    <dgm:pt modelId="{3EB0D3EA-0F15-454F-89D9-E70311BFD69F}" type="pres">
      <dgm:prSet presAssocID="{83533FA4-2645-47C4-9B2B-CC11983C46C9}" presName="Name19" presStyleLbl="parChTrans1D2" presStyleIdx="0" presStyleCnt="3"/>
      <dgm:spPr/>
    </dgm:pt>
    <dgm:pt modelId="{06B6705A-0879-4DA8-AF37-3EBA7950BF7B}" type="pres">
      <dgm:prSet presAssocID="{E407C61F-AD93-4FD2-A1AC-E32D36C8F4A6}" presName="Name21" presStyleCnt="0"/>
      <dgm:spPr/>
    </dgm:pt>
    <dgm:pt modelId="{03990532-368A-493A-91F2-0A4BFF6C5688}" type="pres">
      <dgm:prSet presAssocID="{E407C61F-AD93-4FD2-A1AC-E32D36C8F4A6}" presName="level2Shape" presStyleLbl="node2" presStyleIdx="0" presStyleCnt="3"/>
      <dgm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392D22EA-5B56-43D4-A428-2E8764E01213}" type="pres">
      <dgm:prSet presAssocID="{E407C61F-AD93-4FD2-A1AC-E32D36C8F4A6}" presName="hierChild3" presStyleCnt="0"/>
      <dgm:spPr/>
    </dgm:pt>
    <dgm:pt modelId="{B6120BC0-2256-4B48-B37A-57AFADF83369}" type="pres">
      <dgm:prSet presAssocID="{B2F02FC1-2AD9-44FD-9566-CCFD5C7374AC}" presName="Name19" presStyleLbl="parChTrans1D2" presStyleIdx="1" presStyleCnt="3"/>
      <dgm:spPr/>
    </dgm:pt>
    <dgm:pt modelId="{B0584E40-0801-46D1-A7BA-72B9AB61EF54}" type="pres">
      <dgm:prSet presAssocID="{4596544A-7AA4-46D7-810A-F30F63568F82}" presName="Name21" presStyleCnt="0"/>
      <dgm:spPr/>
    </dgm:pt>
    <dgm:pt modelId="{FAFD9DAF-9F5F-4EF9-AF8D-D6DD10208486}" type="pres">
      <dgm:prSet presAssocID="{4596544A-7AA4-46D7-810A-F30F63568F82}" presName="level2Shape" presStyleLbl="node2" presStyleIdx="1" presStyleCnt="3"/>
      <dgm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5364CC0D-3901-4FAB-A455-C80BB408CAF5}" type="pres">
      <dgm:prSet presAssocID="{4596544A-7AA4-46D7-810A-F30F63568F82}" presName="hierChild3" presStyleCnt="0"/>
      <dgm:spPr/>
    </dgm:pt>
    <dgm:pt modelId="{3F5BA036-0B14-4B0D-88DE-BFDD0F83CECC}" type="pres">
      <dgm:prSet presAssocID="{A52BF88F-426F-4203-878D-6F95FCD6ED4D}" presName="Name19" presStyleLbl="parChTrans1D2" presStyleIdx="2" presStyleCnt="3"/>
      <dgm:spPr/>
    </dgm:pt>
    <dgm:pt modelId="{6B548FA5-81DD-4393-8B3B-53E7B999B5EF}" type="pres">
      <dgm:prSet presAssocID="{889032A4-A58F-40DA-B3A7-361E3CD1B031}" presName="Name21" presStyleCnt="0"/>
      <dgm:spPr/>
    </dgm:pt>
    <dgm:pt modelId="{190CB27B-75B0-4415-BA94-06DC67113471}" type="pres">
      <dgm:prSet presAssocID="{889032A4-A58F-40DA-B3A7-361E3CD1B031}" presName="level2Shape" presStyleLbl="node2" presStyleIdx="2" presStyleCnt="3"/>
      <dgm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</dgm:spPr>
    </dgm:pt>
    <dgm:pt modelId="{F6DFF9B1-5DD0-4BA8-B772-0173E3F8B9AE}" type="pres">
      <dgm:prSet presAssocID="{889032A4-A58F-40DA-B3A7-361E3CD1B031}" presName="hierChild3" presStyleCnt="0"/>
      <dgm:spPr/>
    </dgm:pt>
    <dgm:pt modelId="{B9556748-DA4E-4824-B028-5BF3B2BFA1C1}" type="pres">
      <dgm:prSet presAssocID="{E1257C90-B9B7-49DF-BC36-12B581567FED}" presName="bgShapesFlow" presStyleCnt="0"/>
      <dgm:spPr/>
    </dgm:pt>
  </dgm:ptLst>
  <dgm:cxnLst>
    <dgm:cxn modelId="{B10A9E0F-DEEE-42E4-85FE-B61B8B6640C5}" type="presOf" srcId="{E407C61F-AD93-4FD2-A1AC-E32D36C8F4A6}" destId="{03990532-368A-493A-91F2-0A4BFF6C5688}" srcOrd="0" destOrd="0" presId="urn:microsoft.com/office/officeart/2005/8/layout/hierarchy6"/>
    <dgm:cxn modelId="{EB446E1F-16DF-4D8C-8519-F537EE6AAE0C}" type="presOf" srcId="{4596544A-7AA4-46D7-810A-F30F63568F82}" destId="{FAFD9DAF-9F5F-4EF9-AF8D-D6DD10208486}" srcOrd="0" destOrd="0" presId="urn:microsoft.com/office/officeart/2005/8/layout/hierarchy6"/>
    <dgm:cxn modelId="{58FFF822-B69D-44FC-938C-C1EDD3F1B4F0}" type="presOf" srcId="{A52BF88F-426F-4203-878D-6F95FCD6ED4D}" destId="{3F5BA036-0B14-4B0D-88DE-BFDD0F83CECC}" srcOrd="0" destOrd="0" presId="urn:microsoft.com/office/officeart/2005/8/layout/hierarchy6"/>
    <dgm:cxn modelId="{E7187E26-7C42-47FC-A562-1945D54FC483}" type="presOf" srcId="{889032A4-A58F-40DA-B3A7-361E3CD1B031}" destId="{190CB27B-75B0-4415-BA94-06DC67113471}" srcOrd="0" destOrd="0" presId="urn:microsoft.com/office/officeart/2005/8/layout/hierarchy6"/>
    <dgm:cxn modelId="{E4570B27-5706-4EA7-95BB-EFE81BB41B3A}" srcId="{5E76DF5B-D8AC-454B-8A4C-D714E0E7B6C5}" destId="{E407C61F-AD93-4FD2-A1AC-E32D36C8F4A6}" srcOrd="0" destOrd="0" parTransId="{83533FA4-2645-47C4-9B2B-CC11983C46C9}" sibTransId="{22B46D78-6EB6-42CA-BA6F-D267866248F7}"/>
    <dgm:cxn modelId="{642F5A30-31A0-4E0C-BB02-4CBCB538B17A}" srcId="{E1257C90-B9B7-49DF-BC36-12B581567FED}" destId="{5E76DF5B-D8AC-454B-8A4C-D714E0E7B6C5}" srcOrd="0" destOrd="0" parTransId="{FB66B33D-7099-4333-BA45-6C453D947916}" sibTransId="{3C1F25D7-D67D-4AEC-9A15-6A5BE89158D9}"/>
    <dgm:cxn modelId="{47AAE335-3E5C-47F8-AB39-8220BDEBD7F5}" srcId="{5E76DF5B-D8AC-454B-8A4C-D714E0E7B6C5}" destId="{889032A4-A58F-40DA-B3A7-361E3CD1B031}" srcOrd="2" destOrd="0" parTransId="{A52BF88F-426F-4203-878D-6F95FCD6ED4D}" sibTransId="{966B5361-43B0-46CE-92B5-072AB75CADCC}"/>
    <dgm:cxn modelId="{95789CA3-D3CA-4BB3-990E-8C1D4D36072F}" type="presOf" srcId="{B2F02FC1-2AD9-44FD-9566-CCFD5C7374AC}" destId="{B6120BC0-2256-4B48-B37A-57AFADF83369}" srcOrd="0" destOrd="0" presId="urn:microsoft.com/office/officeart/2005/8/layout/hierarchy6"/>
    <dgm:cxn modelId="{AD4C2FAA-0520-4BA6-839E-B7185BAF538C}" type="presOf" srcId="{83533FA4-2645-47C4-9B2B-CC11983C46C9}" destId="{3EB0D3EA-0F15-454F-89D9-E70311BFD69F}" srcOrd="0" destOrd="0" presId="urn:microsoft.com/office/officeart/2005/8/layout/hierarchy6"/>
    <dgm:cxn modelId="{3B866BE6-4BDA-47C9-B6CE-C6673124D5AF}" type="presOf" srcId="{5E76DF5B-D8AC-454B-8A4C-D714E0E7B6C5}" destId="{762948CB-5051-49BA-9F1E-9C457364307D}" srcOrd="0" destOrd="0" presId="urn:microsoft.com/office/officeart/2005/8/layout/hierarchy6"/>
    <dgm:cxn modelId="{6721EFF1-61AA-4B8C-BA06-D0608563CEEB}" type="presOf" srcId="{E1257C90-B9B7-49DF-BC36-12B581567FED}" destId="{79815705-E3FC-4F40-9D7B-8836388E644F}" srcOrd="0" destOrd="0" presId="urn:microsoft.com/office/officeart/2005/8/layout/hierarchy6"/>
    <dgm:cxn modelId="{8BB365FB-63D9-478C-92FC-C3B563CCE5D8}" srcId="{5E76DF5B-D8AC-454B-8A4C-D714E0E7B6C5}" destId="{4596544A-7AA4-46D7-810A-F30F63568F82}" srcOrd="1" destOrd="0" parTransId="{B2F02FC1-2AD9-44FD-9566-CCFD5C7374AC}" sibTransId="{8DF5EDCB-14F6-462F-B720-58D454969E54}"/>
    <dgm:cxn modelId="{33BA6C5D-4CCF-4860-B4F8-3CFDE5DE189D}" type="presParOf" srcId="{79815705-E3FC-4F40-9D7B-8836388E644F}" destId="{02A86249-DCA6-44B0-8B7D-1EE2ECF0CAE6}" srcOrd="0" destOrd="0" presId="urn:microsoft.com/office/officeart/2005/8/layout/hierarchy6"/>
    <dgm:cxn modelId="{DA75F7B7-C431-4283-8221-15CB6A8CDB16}" type="presParOf" srcId="{02A86249-DCA6-44B0-8B7D-1EE2ECF0CAE6}" destId="{652CA5F8-D87E-4913-B85F-D081DE7DDBE9}" srcOrd="0" destOrd="0" presId="urn:microsoft.com/office/officeart/2005/8/layout/hierarchy6"/>
    <dgm:cxn modelId="{474692E5-1D6B-44A4-89C3-6B4388989EA4}" type="presParOf" srcId="{652CA5F8-D87E-4913-B85F-D081DE7DDBE9}" destId="{E505AD6F-4806-45AE-99D7-EEA5A665AF8D}" srcOrd="0" destOrd="0" presId="urn:microsoft.com/office/officeart/2005/8/layout/hierarchy6"/>
    <dgm:cxn modelId="{6D238317-F0F1-44DB-B00F-991C43AC1E0C}" type="presParOf" srcId="{E505AD6F-4806-45AE-99D7-EEA5A665AF8D}" destId="{762948CB-5051-49BA-9F1E-9C457364307D}" srcOrd="0" destOrd="0" presId="urn:microsoft.com/office/officeart/2005/8/layout/hierarchy6"/>
    <dgm:cxn modelId="{51E4645C-D7E5-4F85-8F68-4AA0042A7EE8}" type="presParOf" srcId="{E505AD6F-4806-45AE-99D7-EEA5A665AF8D}" destId="{385107C9-EB0C-4F8B-9A5B-E6FB05470A84}" srcOrd="1" destOrd="0" presId="urn:microsoft.com/office/officeart/2005/8/layout/hierarchy6"/>
    <dgm:cxn modelId="{E12783F4-5682-4DA5-A8FF-1EAA7030C652}" type="presParOf" srcId="{385107C9-EB0C-4F8B-9A5B-E6FB05470A84}" destId="{3EB0D3EA-0F15-454F-89D9-E70311BFD69F}" srcOrd="0" destOrd="0" presId="urn:microsoft.com/office/officeart/2005/8/layout/hierarchy6"/>
    <dgm:cxn modelId="{B38B6304-88C1-491D-94C4-224D762CCC19}" type="presParOf" srcId="{385107C9-EB0C-4F8B-9A5B-E6FB05470A84}" destId="{06B6705A-0879-4DA8-AF37-3EBA7950BF7B}" srcOrd="1" destOrd="0" presId="urn:microsoft.com/office/officeart/2005/8/layout/hierarchy6"/>
    <dgm:cxn modelId="{BCBD31B4-DE87-41E3-B122-3BE9D2237F4A}" type="presParOf" srcId="{06B6705A-0879-4DA8-AF37-3EBA7950BF7B}" destId="{03990532-368A-493A-91F2-0A4BFF6C5688}" srcOrd="0" destOrd="0" presId="urn:microsoft.com/office/officeart/2005/8/layout/hierarchy6"/>
    <dgm:cxn modelId="{E7C63901-79F1-41BD-9E80-C0F21C092B61}" type="presParOf" srcId="{06B6705A-0879-4DA8-AF37-3EBA7950BF7B}" destId="{392D22EA-5B56-43D4-A428-2E8764E01213}" srcOrd="1" destOrd="0" presId="urn:microsoft.com/office/officeart/2005/8/layout/hierarchy6"/>
    <dgm:cxn modelId="{EC0F3441-4F93-4F4F-A6CD-20426061F40C}" type="presParOf" srcId="{385107C9-EB0C-4F8B-9A5B-E6FB05470A84}" destId="{B6120BC0-2256-4B48-B37A-57AFADF83369}" srcOrd="2" destOrd="0" presId="urn:microsoft.com/office/officeart/2005/8/layout/hierarchy6"/>
    <dgm:cxn modelId="{AB1C9E77-D82F-4F02-9D16-E5A895CBA6B2}" type="presParOf" srcId="{385107C9-EB0C-4F8B-9A5B-E6FB05470A84}" destId="{B0584E40-0801-46D1-A7BA-72B9AB61EF54}" srcOrd="3" destOrd="0" presId="urn:microsoft.com/office/officeart/2005/8/layout/hierarchy6"/>
    <dgm:cxn modelId="{E495CAA0-5003-453C-929B-9D0ADC7F24A2}" type="presParOf" srcId="{B0584E40-0801-46D1-A7BA-72B9AB61EF54}" destId="{FAFD9DAF-9F5F-4EF9-AF8D-D6DD10208486}" srcOrd="0" destOrd="0" presId="urn:microsoft.com/office/officeart/2005/8/layout/hierarchy6"/>
    <dgm:cxn modelId="{42325D8E-09F6-4A65-BEBC-56B9A1A4C6CF}" type="presParOf" srcId="{B0584E40-0801-46D1-A7BA-72B9AB61EF54}" destId="{5364CC0D-3901-4FAB-A455-C80BB408CAF5}" srcOrd="1" destOrd="0" presId="urn:microsoft.com/office/officeart/2005/8/layout/hierarchy6"/>
    <dgm:cxn modelId="{4EC163E7-546B-4498-AC86-CDDE2E404C58}" type="presParOf" srcId="{385107C9-EB0C-4F8B-9A5B-E6FB05470A84}" destId="{3F5BA036-0B14-4B0D-88DE-BFDD0F83CECC}" srcOrd="4" destOrd="0" presId="urn:microsoft.com/office/officeart/2005/8/layout/hierarchy6"/>
    <dgm:cxn modelId="{2F5C1918-97FD-4CEA-881C-1CB3CD0C8DBE}" type="presParOf" srcId="{385107C9-EB0C-4F8B-9A5B-E6FB05470A84}" destId="{6B548FA5-81DD-4393-8B3B-53E7B999B5EF}" srcOrd="5" destOrd="0" presId="urn:microsoft.com/office/officeart/2005/8/layout/hierarchy6"/>
    <dgm:cxn modelId="{E2EC4060-0CCA-4D1C-B36E-3130C6AC5E9D}" type="presParOf" srcId="{6B548FA5-81DD-4393-8B3B-53E7B999B5EF}" destId="{190CB27B-75B0-4415-BA94-06DC67113471}" srcOrd="0" destOrd="0" presId="urn:microsoft.com/office/officeart/2005/8/layout/hierarchy6"/>
    <dgm:cxn modelId="{8CCDE6E6-F0D5-4EF1-8779-3AAF58CE9CD4}" type="presParOf" srcId="{6B548FA5-81DD-4393-8B3B-53E7B999B5EF}" destId="{F6DFF9B1-5DD0-4BA8-B772-0173E3F8B9AE}" srcOrd="1" destOrd="0" presId="urn:microsoft.com/office/officeart/2005/8/layout/hierarchy6"/>
    <dgm:cxn modelId="{0107E2A6-C84E-4AB0-831F-03AEEF04C8CB}" type="presParOf" srcId="{79815705-E3FC-4F40-9D7B-8836388E644F}" destId="{B9556748-DA4E-4824-B028-5BF3B2BFA1C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2936875" y="905933"/>
          <a:ext cx="2254249" cy="150283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NASA Cooling Fixture</a:t>
          </a:r>
        </a:p>
      </dsp:txBody>
      <dsp:txXfrm>
        <a:off x="2980891" y="949949"/>
        <a:ext cx="2166217" cy="1414801"/>
      </dsp:txXfrm>
    </dsp:sp>
    <dsp:sp modelId="{3EB0D3EA-0F15-454F-89D9-E70311BFD69F}">
      <dsp:nvSpPr>
        <dsp:cNvPr id="0" name=""/>
        <dsp:cNvSpPr/>
      </dsp:nvSpPr>
      <dsp:spPr>
        <a:xfrm>
          <a:off x="1133475" y="2408766"/>
          <a:ext cx="2930524" cy="601133"/>
        </a:xfrm>
        <a:custGeom>
          <a:avLst/>
          <a:gdLst/>
          <a:ahLst/>
          <a:cxnLst/>
          <a:rect l="0" t="0" r="0" b="0"/>
          <a:pathLst>
            <a:path>
              <a:moveTo>
                <a:pt x="2930524" y="0"/>
              </a:moveTo>
              <a:lnTo>
                <a:pt x="2930524" y="300566"/>
              </a:lnTo>
              <a:lnTo>
                <a:pt x="0" y="300566"/>
              </a:lnTo>
              <a:lnTo>
                <a:pt x="0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6350" y="3009900"/>
          <a:ext cx="2254249" cy="1502833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Thermal</a:t>
          </a:r>
        </a:p>
      </dsp:txBody>
      <dsp:txXfrm>
        <a:off x="50366" y="3053916"/>
        <a:ext cx="2166217" cy="1414801"/>
      </dsp:txXfrm>
    </dsp:sp>
    <dsp:sp modelId="{B6120BC0-2256-4B48-B37A-57AFADF83369}">
      <dsp:nvSpPr>
        <dsp:cNvPr id="0" name=""/>
        <dsp:cNvSpPr/>
      </dsp:nvSpPr>
      <dsp:spPr>
        <a:xfrm>
          <a:off x="4018280" y="2408766"/>
          <a:ext cx="91440" cy="601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2936875" y="3009900"/>
          <a:ext cx="2254249" cy="1502833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Controls</a:t>
          </a:r>
        </a:p>
      </dsp:txBody>
      <dsp:txXfrm>
        <a:off x="2980891" y="3053916"/>
        <a:ext cx="2166217" cy="1414801"/>
      </dsp:txXfrm>
    </dsp:sp>
    <dsp:sp modelId="{3F5BA036-0B14-4B0D-88DE-BFDD0F83CECC}">
      <dsp:nvSpPr>
        <dsp:cNvPr id="0" name=""/>
        <dsp:cNvSpPr/>
      </dsp:nvSpPr>
      <dsp:spPr>
        <a:xfrm>
          <a:off x="4064000" y="2408766"/>
          <a:ext cx="2930525" cy="601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566"/>
              </a:lnTo>
              <a:lnTo>
                <a:pt x="2930525" y="300566"/>
              </a:lnTo>
              <a:lnTo>
                <a:pt x="2930525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5867400" y="3009900"/>
          <a:ext cx="2254249" cy="1502833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Structure</a:t>
          </a:r>
        </a:p>
      </dsp:txBody>
      <dsp:txXfrm>
        <a:off x="5911416" y="3053916"/>
        <a:ext cx="2166217" cy="141480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schemeClr val="tx2"/>
        </a:solidFill>
        <a:ln w="571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A29EC-DB4B-4B4E-96EA-AB9B12A276E7}">
      <dsp:nvSpPr>
        <dsp:cNvPr id="0" name=""/>
        <dsp:cNvSpPr/>
      </dsp:nvSpPr>
      <dsp:spPr>
        <a:xfrm>
          <a:off x="-6177271" y="-945056"/>
          <a:ext cx="7353229" cy="7353229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11C61F-BBC9-440F-802B-278F8F5A0961}">
      <dsp:nvSpPr>
        <dsp:cNvPr id="0" name=""/>
        <dsp:cNvSpPr/>
      </dsp:nvSpPr>
      <dsp:spPr>
        <a:xfrm>
          <a:off x="513825" y="341335"/>
          <a:ext cx="8006790" cy="683108"/>
        </a:xfrm>
        <a:prstGeom prst="rect">
          <a:avLst/>
        </a:prstGeom>
        <a:solidFill>
          <a:schemeClr val="dk2">
            <a:hueOff val="0"/>
            <a:satOff val="0"/>
            <a:lum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217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Ability to Cool</a:t>
          </a:r>
        </a:p>
      </dsp:txBody>
      <dsp:txXfrm>
        <a:off x="513825" y="341335"/>
        <a:ext cx="8006790" cy="683108"/>
      </dsp:txXfrm>
    </dsp:sp>
    <dsp:sp modelId="{49B3A48F-38B9-44A4-9B21-1DEE8859436A}">
      <dsp:nvSpPr>
        <dsp:cNvPr id="0" name=""/>
        <dsp:cNvSpPr/>
      </dsp:nvSpPr>
      <dsp:spPr>
        <a:xfrm>
          <a:off x="86882" y="255947"/>
          <a:ext cx="853885" cy="853885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166437-0341-4A26-A3A5-347EB68FC20F}">
      <dsp:nvSpPr>
        <dsp:cNvPr id="0" name=""/>
        <dsp:cNvSpPr/>
      </dsp:nvSpPr>
      <dsp:spPr>
        <a:xfrm>
          <a:off x="1003320" y="1365669"/>
          <a:ext cx="7517295" cy="68310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217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Ability to Add Water</a:t>
          </a:r>
        </a:p>
      </dsp:txBody>
      <dsp:txXfrm>
        <a:off x="1003320" y="1365669"/>
        <a:ext cx="7517295" cy="683108"/>
      </dsp:txXfrm>
    </dsp:sp>
    <dsp:sp modelId="{AF597C67-55C0-4C69-A9D0-0437DD2B5E7B}">
      <dsp:nvSpPr>
        <dsp:cNvPr id="0" name=""/>
        <dsp:cNvSpPr/>
      </dsp:nvSpPr>
      <dsp:spPr>
        <a:xfrm>
          <a:off x="576377" y="1280281"/>
          <a:ext cx="853885" cy="853885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9D34E-D73F-4789-A14A-06AA54756D62}">
      <dsp:nvSpPr>
        <dsp:cNvPr id="0" name=""/>
        <dsp:cNvSpPr/>
      </dsp:nvSpPr>
      <dsp:spPr>
        <a:xfrm>
          <a:off x="1153556" y="2390004"/>
          <a:ext cx="7367059" cy="68310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217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Valve Connection</a:t>
          </a:r>
        </a:p>
      </dsp:txBody>
      <dsp:txXfrm>
        <a:off x="1153556" y="2390004"/>
        <a:ext cx="7367059" cy="683108"/>
      </dsp:txXfrm>
    </dsp:sp>
    <dsp:sp modelId="{FC913F2D-0C63-4317-BF78-AE17D11F6D5D}">
      <dsp:nvSpPr>
        <dsp:cNvPr id="0" name=""/>
        <dsp:cNvSpPr/>
      </dsp:nvSpPr>
      <dsp:spPr>
        <a:xfrm>
          <a:off x="726613" y="2304615"/>
          <a:ext cx="853885" cy="853885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B138F7-713F-4D7E-9928-D3557AE25FA0}">
      <dsp:nvSpPr>
        <dsp:cNvPr id="0" name=""/>
        <dsp:cNvSpPr/>
      </dsp:nvSpPr>
      <dsp:spPr>
        <a:xfrm>
          <a:off x="1003320" y="3414338"/>
          <a:ext cx="7517295" cy="68310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217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b="0" i="0" kern="1200" dirty="0"/>
            <a:t>Maneuverability</a:t>
          </a:r>
          <a:endParaRPr lang="en-US" sz="3500" kern="1200" dirty="0"/>
        </a:p>
      </dsp:txBody>
      <dsp:txXfrm>
        <a:off x="1003320" y="3414338"/>
        <a:ext cx="7517295" cy="683108"/>
      </dsp:txXfrm>
    </dsp:sp>
    <dsp:sp modelId="{2D287BE0-2D5B-4898-BAD8-712D3B481A45}">
      <dsp:nvSpPr>
        <dsp:cNvPr id="0" name=""/>
        <dsp:cNvSpPr/>
      </dsp:nvSpPr>
      <dsp:spPr>
        <a:xfrm>
          <a:off x="576377" y="3328950"/>
          <a:ext cx="853885" cy="853885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E622B5-3057-4D12-ACE7-E09B1B9D1E63}">
      <dsp:nvSpPr>
        <dsp:cNvPr id="0" name=""/>
        <dsp:cNvSpPr/>
      </dsp:nvSpPr>
      <dsp:spPr>
        <a:xfrm>
          <a:off x="513825" y="4438673"/>
          <a:ext cx="8006790" cy="68310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2217" tIns="88900" rIns="88900" bIns="8890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Sensor Placement</a:t>
          </a:r>
        </a:p>
      </dsp:txBody>
      <dsp:txXfrm>
        <a:off x="513825" y="4438673"/>
        <a:ext cx="8006790" cy="683108"/>
      </dsp:txXfrm>
    </dsp:sp>
    <dsp:sp modelId="{5DC5AB3E-0E0A-4BFE-B183-AD582D7C8059}">
      <dsp:nvSpPr>
        <dsp:cNvPr id="0" name=""/>
        <dsp:cNvSpPr/>
      </dsp:nvSpPr>
      <dsp:spPr>
        <a:xfrm>
          <a:off x="86882" y="4353284"/>
          <a:ext cx="853885" cy="853885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C94AF-BBB0-48F5-A76D-8FEF8D72D5BF}">
      <dsp:nvSpPr>
        <dsp:cNvPr id="0" name=""/>
        <dsp:cNvSpPr/>
      </dsp:nvSpPr>
      <dsp:spPr>
        <a:xfrm>
          <a:off x="1771213" y="0"/>
          <a:ext cx="5658274" cy="5658274"/>
        </a:xfrm>
        <a:prstGeom prst="triangl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660468-CF3E-48E7-95E2-B0D582AE2ED6}">
      <dsp:nvSpPr>
        <dsp:cNvPr id="0" name=""/>
        <dsp:cNvSpPr/>
      </dsp:nvSpPr>
      <dsp:spPr>
        <a:xfrm>
          <a:off x="922471" y="566379"/>
          <a:ext cx="3677878" cy="1005669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NASA</a:t>
          </a:r>
        </a:p>
      </dsp:txBody>
      <dsp:txXfrm>
        <a:off x="971564" y="615472"/>
        <a:ext cx="3579692" cy="907483"/>
      </dsp:txXfrm>
    </dsp:sp>
    <dsp:sp modelId="{A5A03117-5DB4-461D-B928-3F51C939FC97}">
      <dsp:nvSpPr>
        <dsp:cNvPr id="0" name=""/>
        <dsp:cNvSpPr/>
      </dsp:nvSpPr>
      <dsp:spPr>
        <a:xfrm>
          <a:off x="922471" y="1697758"/>
          <a:ext cx="3677878" cy="1005669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err="1"/>
            <a:t>MagLab</a:t>
          </a:r>
          <a:endParaRPr lang="en-US" sz="2500" kern="1200"/>
        </a:p>
      </dsp:txBody>
      <dsp:txXfrm>
        <a:off x="971564" y="1746851"/>
        <a:ext cx="3579692" cy="907483"/>
      </dsp:txXfrm>
    </dsp:sp>
    <dsp:sp modelId="{52BAEF3E-7B44-42C6-8634-6A6952C33773}">
      <dsp:nvSpPr>
        <dsp:cNvPr id="0" name=""/>
        <dsp:cNvSpPr/>
      </dsp:nvSpPr>
      <dsp:spPr>
        <a:xfrm>
          <a:off x="922471" y="2829137"/>
          <a:ext cx="3677878" cy="1005669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FAMU-FSU</a:t>
          </a:r>
        </a:p>
      </dsp:txBody>
      <dsp:txXfrm>
        <a:off x="971564" y="2878230"/>
        <a:ext cx="3579692" cy="907483"/>
      </dsp:txXfrm>
    </dsp:sp>
    <dsp:sp modelId="{CB826071-4E57-42E0-90EF-34DF5D878CC5}">
      <dsp:nvSpPr>
        <dsp:cNvPr id="0" name=""/>
        <dsp:cNvSpPr/>
      </dsp:nvSpPr>
      <dsp:spPr>
        <a:xfrm>
          <a:off x="922471" y="3960515"/>
          <a:ext cx="3677878" cy="1005669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Private Aerospace Companies</a:t>
          </a:r>
        </a:p>
      </dsp:txBody>
      <dsp:txXfrm>
        <a:off x="971564" y="4009608"/>
        <a:ext cx="3579692" cy="90748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2936875" y="905933"/>
          <a:ext cx="2254249" cy="1502833"/>
        </a:xfrm>
        <a:prstGeom prst="roundRect">
          <a:avLst>
            <a:gd name="adj" fmla="val 10000"/>
          </a:avLst>
        </a:prstGeom>
        <a:solidFill>
          <a:srgbClr val="CE005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NASA Cooling Fixture</a:t>
          </a:r>
        </a:p>
      </dsp:txBody>
      <dsp:txXfrm>
        <a:off x="2980891" y="949949"/>
        <a:ext cx="2166217" cy="1414801"/>
      </dsp:txXfrm>
    </dsp:sp>
    <dsp:sp modelId="{3EB0D3EA-0F15-454F-89D9-E70311BFD69F}">
      <dsp:nvSpPr>
        <dsp:cNvPr id="0" name=""/>
        <dsp:cNvSpPr/>
      </dsp:nvSpPr>
      <dsp:spPr>
        <a:xfrm>
          <a:off x="1133475" y="2408766"/>
          <a:ext cx="2930524" cy="601133"/>
        </a:xfrm>
        <a:custGeom>
          <a:avLst/>
          <a:gdLst/>
          <a:ahLst/>
          <a:cxnLst/>
          <a:rect l="0" t="0" r="0" b="0"/>
          <a:pathLst>
            <a:path>
              <a:moveTo>
                <a:pt x="2930524" y="0"/>
              </a:moveTo>
              <a:lnTo>
                <a:pt x="2930524" y="300566"/>
              </a:lnTo>
              <a:lnTo>
                <a:pt x="0" y="300566"/>
              </a:lnTo>
              <a:lnTo>
                <a:pt x="0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6350" y="3009900"/>
          <a:ext cx="2254249" cy="1502833"/>
        </a:xfrm>
        <a:prstGeom prst="roundRect">
          <a:avLst>
            <a:gd name="adj" fmla="val 10000"/>
          </a:avLst>
        </a:prstGeom>
        <a:solidFill>
          <a:srgbClr val="003B6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Thermal</a:t>
          </a:r>
        </a:p>
      </dsp:txBody>
      <dsp:txXfrm>
        <a:off x="50366" y="3053916"/>
        <a:ext cx="2166217" cy="1414801"/>
      </dsp:txXfrm>
    </dsp:sp>
    <dsp:sp modelId="{B6120BC0-2256-4B48-B37A-57AFADF83369}">
      <dsp:nvSpPr>
        <dsp:cNvPr id="0" name=""/>
        <dsp:cNvSpPr/>
      </dsp:nvSpPr>
      <dsp:spPr>
        <a:xfrm>
          <a:off x="4018280" y="2408766"/>
          <a:ext cx="91440" cy="60113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2936875" y="3009900"/>
          <a:ext cx="2254249" cy="1502833"/>
        </a:xfrm>
        <a:prstGeom prst="roundRect">
          <a:avLst>
            <a:gd name="adj" fmla="val 10000"/>
          </a:avLst>
        </a:prstGeom>
        <a:solidFill>
          <a:srgbClr val="4892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Controls</a:t>
          </a:r>
        </a:p>
      </dsp:txBody>
      <dsp:txXfrm>
        <a:off x="2980891" y="3053916"/>
        <a:ext cx="2166217" cy="1414801"/>
      </dsp:txXfrm>
    </dsp:sp>
    <dsp:sp modelId="{3F5BA036-0B14-4B0D-88DE-BFDD0F83CECC}">
      <dsp:nvSpPr>
        <dsp:cNvPr id="0" name=""/>
        <dsp:cNvSpPr/>
      </dsp:nvSpPr>
      <dsp:spPr>
        <a:xfrm>
          <a:off x="4064000" y="2408766"/>
          <a:ext cx="2930525" cy="6011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0566"/>
              </a:lnTo>
              <a:lnTo>
                <a:pt x="2930525" y="300566"/>
              </a:lnTo>
              <a:lnTo>
                <a:pt x="2930525" y="60113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5867400" y="3009900"/>
          <a:ext cx="2254249" cy="1502833"/>
        </a:xfrm>
        <a:prstGeom prst="roundRect">
          <a:avLst>
            <a:gd name="adj" fmla="val 10000"/>
          </a:avLst>
        </a:prstGeom>
        <a:solidFill>
          <a:srgbClr val="FF8B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Structure</a:t>
          </a:r>
        </a:p>
      </dsp:txBody>
      <dsp:txXfrm>
        <a:off x="5911416" y="3053916"/>
        <a:ext cx="2166217" cy="14148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2948CB-5051-49BA-9F1E-9C457364307D}">
      <dsp:nvSpPr>
        <dsp:cNvPr id="0" name=""/>
        <dsp:cNvSpPr/>
      </dsp:nvSpPr>
      <dsp:spPr>
        <a:xfrm>
          <a:off x="1191786" y="218514"/>
          <a:ext cx="914777" cy="609851"/>
        </a:xfrm>
        <a:prstGeom prst="roundRect">
          <a:avLst>
            <a:gd name="adj" fmla="val 10000"/>
          </a:avLst>
        </a:prstGeom>
        <a:noFill/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NASA Cooling Fixture</a:t>
          </a:r>
        </a:p>
      </dsp:txBody>
      <dsp:txXfrm>
        <a:off x="1209648" y="236376"/>
        <a:ext cx="879053" cy="574127"/>
      </dsp:txXfrm>
    </dsp:sp>
    <dsp:sp modelId="{3EB0D3EA-0F15-454F-89D9-E70311BFD69F}">
      <dsp:nvSpPr>
        <dsp:cNvPr id="0" name=""/>
        <dsp:cNvSpPr/>
      </dsp:nvSpPr>
      <dsp:spPr>
        <a:xfrm>
          <a:off x="45996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1189210" y="0"/>
              </a:moveTo>
              <a:lnTo>
                <a:pt x="1189210" y="121970"/>
              </a:lnTo>
              <a:lnTo>
                <a:pt x="0" y="121970"/>
              </a:lnTo>
              <a:lnTo>
                <a:pt x="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990532-368A-493A-91F2-0A4BFF6C5688}">
      <dsp:nvSpPr>
        <dsp:cNvPr id="0" name=""/>
        <dsp:cNvSpPr/>
      </dsp:nvSpPr>
      <dsp:spPr>
        <a:xfrm>
          <a:off x="257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Thermal</a:t>
          </a:r>
        </a:p>
      </dsp:txBody>
      <dsp:txXfrm>
        <a:off x="20438" y="1090168"/>
        <a:ext cx="879053" cy="574127"/>
      </dsp:txXfrm>
    </dsp:sp>
    <dsp:sp modelId="{B6120BC0-2256-4B48-B37A-57AFADF83369}">
      <dsp:nvSpPr>
        <dsp:cNvPr id="0" name=""/>
        <dsp:cNvSpPr/>
      </dsp:nvSpPr>
      <dsp:spPr>
        <a:xfrm>
          <a:off x="1603455" y="828365"/>
          <a:ext cx="91440" cy="24394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FD9DAF-9F5F-4EF9-AF8D-D6DD10208486}">
      <dsp:nvSpPr>
        <dsp:cNvPr id="0" name=""/>
        <dsp:cNvSpPr/>
      </dsp:nvSpPr>
      <dsp:spPr>
        <a:xfrm>
          <a:off x="1191786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Controls</a:t>
          </a:r>
        </a:p>
      </dsp:txBody>
      <dsp:txXfrm>
        <a:off x="1209648" y="1090168"/>
        <a:ext cx="879053" cy="574127"/>
      </dsp:txXfrm>
    </dsp:sp>
    <dsp:sp modelId="{3F5BA036-0B14-4B0D-88DE-BFDD0F83CECC}">
      <dsp:nvSpPr>
        <dsp:cNvPr id="0" name=""/>
        <dsp:cNvSpPr/>
      </dsp:nvSpPr>
      <dsp:spPr>
        <a:xfrm>
          <a:off x="1649175" y="828365"/>
          <a:ext cx="1189210" cy="24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1970"/>
              </a:lnTo>
              <a:lnTo>
                <a:pt x="1189210" y="121970"/>
              </a:lnTo>
              <a:lnTo>
                <a:pt x="1189210" y="24394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0CB27B-75B0-4415-BA94-06DC67113471}">
      <dsp:nvSpPr>
        <dsp:cNvPr id="0" name=""/>
        <dsp:cNvSpPr/>
      </dsp:nvSpPr>
      <dsp:spPr>
        <a:xfrm>
          <a:off x="2380997" y="1072306"/>
          <a:ext cx="914777" cy="609851"/>
        </a:xfrm>
        <a:prstGeom prst="roundRect">
          <a:avLst>
            <a:gd name="adj" fmla="val 10000"/>
          </a:avLst>
        </a:prstGeom>
        <a:solidFill>
          <a:prstClr val="white">
            <a:lumMod val="50000"/>
          </a:prstClr>
        </a:solidFill>
        <a:ln w="5715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prstClr val="white"/>
              </a:solidFill>
              <a:latin typeface="Calibri"/>
              <a:ea typeface="+mn-ea"/>
              <a:cs typeface="+mn-cs"/>
            </a:rPr>
            <a:t>Structure</a:t>
          </a:r>
        </a:p>
      </dsp:txBody>
      <dsp:txXfrm>
        <a:off x="2398859" y="1090168"/>
        <a:ext cx="879053" cy="574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Made of rock chips, mineral fragments, impact and volcanic glasses and a Moon component called “agglutinates”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74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694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Primary: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NASA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Secondary: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SpaceX, Boeing, or Blue Origin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Private aerospace companies developing extraction and excavation technologies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20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ea typeface="Calibri"/>
                <a:cs typeface="Calibri"/>
              </a:rPr>
              <a:t>To allow for human travel throughout the solar system, it is believed a lunar colony will be a necessity.</a:t>
            </a:r>
            <a:endParaRPr lang="en-US"/>
          </a:p>
          <a:p>
            <a:pPr>
              <a:defRPr/>
            </a:pPr>
            <a:r>
              <a:rPr lang="en-US"/>
              <a:t>Rather than embarking from Earth, a lunar station will significantly more energy efficient as the moon has a much weaker gravitational force to overcome.</a:t>
            </a:r>
          </a:p>
          <a:p>
            <a:pPr>
              <a:defRPr/>
            </a:pPr>
            <a:r>
              <a:rPr lang="en-US">
                <a:ea typeface="Calibri"/>
                <a:cs typeface="Calibri"/>
              </a:rPr>
              <a:t>It is believed the moon has water ice hidden in permanently shadowed areas of craters.</a:t>
            </a:r>
            <a:endParaRPr lang="en-US" err="1"/>
          </a:p>
          <a:p>
            <a:pPr>
              <a:defRPr/>
            </a:pPr>
            <a:endParaRPr lang="en-US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Convert H2O --&gt; H2 + O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50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Water Phase Diagram</a:t>
            </a:r>
          </a:p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840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768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02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01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Lots of energy when saying going down to this pressure without sublimating – main reason we are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793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308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84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Made of rock chips, mineral fragments, impact and volcanic glasses and a Moon component called “agglutinates”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414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040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27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/>
              <a:t>Following Materials will supplied:</a:t>
            </a:r>
            <a:endParaRPr lang="en-US" sz="3200">
              <a:ea typeface="Calibri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ea typeface="Calibri"/>
                <a:cs typeface="Calibri"/>
              </a:rPr>
              <a:t>Liquid Nitrogen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ea typeface="Calibri"/>
                <a:cs typeface="Calibri"/>
              </a:rPr>
              <a:t>Regolith Simulant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ea typeface="Calibri"/>
                <a:cs typeface="Calibri"/>
              </a:rPr>
              <a:t>Vacuum Chamber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>
                <a:ea typeface="Calibri"/>
                <a:cs typeface="Calibri"/>
              </a:rPr>
              <a:t>Instrumentation</a:t>
            </a:r>
          </a:p>
          <a:p>
            <a:pPr marL="285750" indent="-285750">
              <a:buFont typeface="Arial,Sans-Serif"/>
              <a:buChar char="•"/>
            </a:pPr>
            <a:r>
              <a:rPr lang="en-US" sz="3200">
                <a:ea typeface="Calibri"/>
                <a:cs typeface="Calibri"/>
              </a:rPr>
              <a:t>Final testing conducted at Marshall Space Flight Center</a:t>
            </a:r>
          </a:p>
          <a:p>
            <a:pPr marL="285750" indent="-285750">
              <a:buFont typeface="Arial,Sans-Serif"/>
              <a:buChar char="•"/>
            </a:pPr>
            <a:r>
              <a:rPr lang="en-US" sz="3200">
                <a:ea typeface="Calibri"/>
                <a:cs typeface="Calibri"/>
              </a:rPr>
              <a:t>Humidity is at 65% (controlled)</a:t>
            </a:r>
          </a:p>
          <a:p>
            <a:pPr lvl="1"/>
            <a:endParaRPr lang="en-US" sz="3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46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Primary: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NASA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/>
              <a:t>Secondary: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SpaceX, Boeing, or Blue Origin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/>
              <a:t>Private aerospace companies developing extraction and excavation technologies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50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14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Targets and Metrics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Concept Generation and Selection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Prototypes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Biweekly Sponsor Meetings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Risk Assessment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Bill of Materials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Spring Project Plan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2319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Targets and Metrics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Concept Generation and Selection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Prototypes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Biweekly Sponsor Meetings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Risk Assessment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Bill of Materials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Spring Project Plan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7281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4313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Targets and Metrics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Concept Generation and Selection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Prototypes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Biweekly Sponsor Meetings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Risk Assessment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Bill of Materials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Spring Project Plan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6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Targets and Metrics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Concept Generation and Selection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Prototypes</a:t>
            </a:r>
            <a:endParaRPr lang="en-US" sz="1200"/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Biweekly Sponsor Meetings</a:t>
            </a:r>
          </a:p>
          <a:p>
            <a:pPr>
              <a:lnSpc>
                <a:spcPct val="150000"/>
              </a:lnSpc>
            </a:pPr>
            <a:r>
              <a:rPr lang="en-US">
                <a:latin typeface="Arial"/>
                <a:cs typeface="Arial"/>
              </a:rPr>
              <a:t>Risk Assessment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Bill of Materials</a:t>
            </a:r>
          </a:p>
          <a:p>
            <a:pPr>
              <a:lnSpc>
                <a:spcPct val="150000"/>
              </a:lnSpc>
            </a:pPr>
            <a:r>
              <a:rPr lang="en-US" sz="1200">
                <a:latin typeface="Arial"/>
                <a:cs typeface="Arial"/>
              </a:rPr>
              <a:t>Spring Project Plan</a:t>
            </a:r>
            <a:endParaRPr lang="en-US" sz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51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NASA</a:t>
            </a:r>
            <a:endParaRPr lang="en-US" sz="1200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>
                <a:cs typeface="Calibri"/>
              </a:rPr>
              <a:t>National High Magnetic Field Lab (</a:t>
            </a:r>
            <a:r>
              <a:rPr lang="en-US" sz="1200" err="1">
                <a:cs typeface="Calibri"/>
              </a:rPr>
              <a:t>Maglab</a:t>
            </a:r>
            <a:r>
              <a:rPr lang="en-US" sz="1200">
                <a:cs typeface="Calibri"/>
              </a:rPr>
              <a:t>)</a:t>
            </a:r>
            <a:r>
              <a:rPr lang="en-US" sz="1200"/>
              <a:t> 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Dr. McConomy</a:t>
            </a:r>
            <a:endParaRPr lang="en-US" sz="120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94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56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Water </a:t>
            </a:r>
            <a:r>
              <a:rPr lang="en-US" b="1"/>
              <a:t>VAPOR, </a:t>
            </a:r>
            <a:r>
              <a:rPr lang="en-US"/>
              <a:t>condenses out of air when cooled before vacuum...</a:t>
            </a:r>
          </a:p>
          <a:p>
            <a:pPr>
              <a:defRPr/>
            </a:pPr>
            <a:r>
              <a:rPr lang="en-US" b="1"/>
              <a:t> affecting regolith-water content</a:t>
            </a:r>
            <a:endParaRPr lang="en-US" b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125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Cool regolith simulant bed before and during high vacuum (10^-7 Torr)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Regolith needs to be cooled to a low enough temperature before depressurization so that water ice doesn’t sublimate</a:t>
            </a:r>
            <a:endParaRPr lang="en-US" sz="12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/>
              <a:t>Needs to fit within the NASA PLANET Chamber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82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12/5/2023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12/5/2023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58" r:id="rId13"/>
    <p:sldLayoutId id="214748365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12/5/2023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sv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2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1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sv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68.pn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67.png"/><Relationship Id="rId4" Type="http://schemas.openxmlformats.org/officeDocument/2006/relationships/diagramLayout" Target="../diagrams/layout4.xml"/><Relationship Id="rId9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sv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57.sv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6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7.sv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5" Type="http://schemas.openxmlformats.org/officeDocument/2006/relationships/image" Target="../media/image72.png"/><Relationship Id="rId4" Type="http://schemas.openxmlformats.org/officeDocument/2006/relationships/image" Target="../media/image66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13" Type="http://schemas.openxmlformats.org/officeDocument/2006/relationships/image" Target="../media/image45.png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svg"/><Relationship Id="rId11" Type="http://schemas.openxmlformats.org/officeDocument/2006/relationships/image" Target="../media/image43.png"/><Relationship Id="rId5" Type="http://schemas.openxmlformats.org/officeDocument/2006/relationships/image" Target="../media/image49.png"/><Relationship Id="rId10" Type="http://schemas.openxmlformats.org/officeDocument/2006/relationships/image" Target="../media/image42.svg"/><Relationship Id="rId4" Type="http://schemas.openxmlformats.org/officeDocument/2006/relationships/image" Target="../media/image74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0E275-35BA-DEDB-5AA0-E3ED05143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741" y="2160982"/>
            <a:ext cx="10810875" cy="768096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Retaining Water Ice in Regolith at Vacuum - T519</a:t>
            </a:r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A98657A-6FD2-A346-6456-FE7CA89F9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Arial Black"/>
              </a:rPr>
              <a:t>VDR 2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November 14, 2023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86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10</a:t>
            </a:fld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5949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5B989-5DD7-2BF2-3ADC-72E7549C1B79}"/>
              </a:ext>
            </a:extLst>
          </p:cNvPr>
          <p:cNvSpPr txBox="1"/>
          <p:nvPr/>
        </p:nvSpPr>
        <p:spPr>
          <a:xfrm>
            <a:off x="5949204" y="3357474"/>
            <a:ext cx="1841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Ability to monitor  moisture, pressure, and temperature in regolith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6818C1-6F91-D2F2-CE66-B1513E76027E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3988893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76B362-27C3-D23B-43E5-1738DDBF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EC125-F853-193A-722E-5D8256BF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9DBE31-EF10-CFAD-5972-E5C9FB868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Preliminary Drip Lid CAD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8137FD-2DB9-D0C1-E56B-CEF2F4194E8C}"/>
              </a:ext>
            </a:extLst>
          </p:cNvPr>
          <p:cNvSpPr txBox="1">
            <a:spLocks/>
          </p:cNvSpPr>
          <p:nvPr/>
        </p:nvSpPr>
        <p:spPr>
          <a:xfrm>
            <a:off x="1396520" y="1644041"/>
            <a:ext cx="3045618" cy="3627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Side View - Exploded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9" name="Picture 8" descr="A blue and grey box with a lid open&#10;&#10;Description automatically generated">
            <a:extLst>
              <a:ext uri="{FF2B5EF4-FFF2-40B4-BE49-F238E27FC236}">
                <a16:creationId xmlns:a16="http://schemas.microsoft.com/office/drawing/2014/main" id="{FC29045C-661F-B026-FCF9-C4774626F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56" y="2081212"/>
            <a:ext cx="4095751" cy="3802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662700-FF23-6D72-9453-F2F3904049B3}"/>
              </a:ext>
            </a:extLst>
          </p:cNvPr>
          <p:cNvSpPr txBox="1"/>
          <p:nvPr/>
        </p:nvSpPr>
        <p:spPr>
          <a:xfrm>
            <a:off x="7700962" y="-1371601"/>
            <a:ext cx="481015" cy="716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A blue and grey rectangular object&#10;&#10;Description automatically generated">
            <a:extLst>
              <a:ext uri="{FF2B5EF4-FFF2-40B4-BE49-F238E27FC236}">
                <a16:creationId xmlns:a16="http://schemas.microsoft.com/office/drawing/2014/main" id="{7F0B3C8D-9869-195F-0A59-FD4B323CF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276" y="2083594"/>
            <a:ext cx="4386263" cy="37980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058496-0EBB-7803-EC04-6D7BF658E781}"/>
              </a:ext>
            </a:extLst>
          </p:cNvPr>
          <p:cNvSpPr txBox="1"/>
          <p:nvPr/>
        </p:nvSpPr>
        <p:spPr>
          <a:xfrm>
            <a:off x="11415712" y="-621507"/>
            <a:ext cx="397670" cy="83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3C4FA2-35D8-80DC-9619-6617F2C1DF9D}"/>
              </a:ext>
            </a:extLst>
          </p:cNvPr>
          <p:cNvSpPr txBox="1">
            <a:spLocks/>
          </p:cNvSpPr>
          <p:nvPr/>
        </p:nvSpPr>
        <p:spPr>
          <a:xfrm>
            <a:off x="6063770" y="1608321"/>
            <a:ext cx="3509962" cy="446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Bottom View - Exploded</a:t>
            </a: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597780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Full Moon outline">
            <a:extLst>
              <a:ext uri="{FF2B5EF4-FFF2-40B4-BE49-F238E27FC236}">
                <a16:creationId xmlns:a16="http://schemas.microsoft.com/office/drawing/2014/main" id="{F38D2265-EA17-48A0-8BA0-724D59DFB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837" y="640079"/>
            <a:ext cx="4527417" cy="452741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59" y="2186784"/>
            <a:ext cx="10180326" cy="1242216"/>
          </a:xfrm>
        </p:spPr>
        <p:txBody>
          <a:bodyPr/>
          <a:lstStyle/>
          <a:p>
            <a:pPr algn="ctr"/>
            <a:r>
              <a:rPr lang="en-US" sz="600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2178110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83DDBD5-F4AD-C0F8-62E9-B18E1A40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9144000" cy="4346575"/>
          </a:xfrm>
        </p:spPr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103</a:t>
            </a:fld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104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1943588" cy="5676900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11</a:t>
            </a:fld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7727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5B989-5DD7-2BF2-3ADC-72E7549C1B79}"/>
              </a:ext>
            </a:extLst>
          </p:cNvPr>
          <p:cNvSpPr txBox="1"/>
          <p:nvPr/>
        </p:nvSpPr>
        <p:spPr>
          <a:xfrm>
            <a:off x="5949204" y="3357474"/>
            <a:ext cx="1841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Ability to monitor  moisture, pressure, and temperature in regolith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6AB8E-3799-640F-A115-00CDCCB71FA8}"/>
              </a:ext>
            </a:extLst>
          </p:cNvPr>
          <p:cNvSpPr txBox="1"/>
          <p:nvPr/>
        </p:nvSpPr>
        <p:spPr>
          <a:xfrm>
            <a:off x="7601796" y="3359763"/>
            <a:ext cx="1977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Fits into and is compatible with the PLANET Chamber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14D8BF-1202-6974-17F5-8D4DE9B26514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4014613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915898" y="-1136066"/>
            <a:ext cx="5636968" cy="9130132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2289394"/>
              </p:ext>
            </p:extLst>
          </p:nvPr>
        </p:nvGraphicFramePr>
        <p:xfrm>
          <a:off x="1262374" y="4965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E8A0289-3284-38C4-6716-3BAB9F98503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2403603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4927462"/>
              </p:ext>
            </p:extLst>
          </p:nvPr>
        </p:nvGraphicFramePr>
        <p:xfrm>
          <a:off x="3435262" y="210858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D0BA89D-1CB4-F8BB-58B8-C54548396518}"/>
              </a:ext>
            </a:extLst>
          </p:cNvPr>
          <p:cNvSpPr/>
          <p:nvPr/>
        </p:nvSpPr>
        <p:spPr>
          <a:xfrm>
            <a:off x="2283124" y="2791885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Pre Pump Down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06CF3-7DB3-206A-7917-D5EB897C656B}"/>
              </a:ext>
            </a:extLst>
          </p:cNvPr>
          <p:cNvSpPr/>
          <p:nvPr/>
        </p:nvSpPr>
        <p:spPr>
          <a:xfrm>
            <a:off x="5350069" y="2791885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Post Pump Down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D47EEF-3B8C-F151-7BBD-964DAC67C91E}"/>
              </a:ext>
            </a:extLst>
          </p:cNvPr>
          <p:cNvSpPr/>
          <p:nvPr/>
        </p:nvSpPr>
        <p:spPr>
          <a:xfrm>
            <a:off x="817701" y="4623831"/>
            <a:ext cx="2290027" cy="8761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cs typeface="Calibri"/>
              </a:rPr>
              <a:t>Control Water Composition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D7EDD9-01C4-D0ED-EA88-BBCE9FE368E6}"/>
              </a:ext>
            </a:extLst>
          </p:cNvPr>
          <p:cNvSpPr/>
          <p:nvPr/>
        </p:nvSpPr>
        <p:spPr>
          <a:xfrm>
            <a:off x="3518986" y="4623831"/>
            <a:ext cx="3743175" cy="8761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Cool Entire Mass to Cryogenic Temperatures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B8251D-6EE9-D085-9A7F-A14FC2206A43}"/>
              </a:ext>
            </a:extLst>
          </p:cNvPr>
          <p:cNvSpPr/>
          <p:nvPr/>
        </p:nvSpPr>
        <p:spPr>
          <a:xfrm>
            <a:off x="7673420" y="4623831"/>
            <a:ext cx="2156287" cy="8761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Pump to High Vacuum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0DD472-DDF2-2663-E43A-37D8A562AD44}"/>
              </a:ext>
            </a:extLst>
          </p:cNvPr>
          <p:cNvCxnSpPr>
            <a:cxnSpLocks/>
          </p:cNvCxnSpPr>
          <p:nvPr/>
        </p:nvCxnSpPr>
        <p:spPr>
          <a:xfrm>
            <a:off x="3878961" y="1897926"/>
            <a:ext cx="0" cy="89395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1950EBD6-1957-30BD-33E7-1981D97BD604}"/>
              </a:ext>
            </a:extLst>
          </p:cNvPr>
          <p:cNvCxnSpPr>
            <a:endCxn id="6" idx="0"/>
          </p:cNvCxnSpPr>
          <p:nvPr/>
        </p:nvCxnSpPr>
        <p:spPr>
          <a:xfrm>
            <a:off x="3888105" y="2300262"/>
            <a:ext cx="2845508" cy="491623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569D6AC0-A3D9-8C36-1AEA-8B7125BD8BD4}"/>
              </a:ext>
            </a:extLst>
          </p:cNvPr>
          <p:cNvCxnSpPr>
            <a:stCxn id="5" idx="2"/>
            <a:endCxn id="8" idx="0"/>
          </p:cNvCxnSpPr>
          <p:nvPr/>
        </p:nvCxnSpPr>
        <p:spPr>
          <a:xfrm rot="5400000">
            <a:off x="2413584" y="3370747"/>
            <a:ext cx="802216" cy="1703953"/>
          </a:xfrm>
          <a:prstGeom prst="bentConnector3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526699D2-7547-7CBC-A527-77A6CF6B2A92}"/>
              </a:ext>
            </a:extLst>
          </p:cNvPr>
          <p:cNvCxnSpPr>
            <a:stCxn id="6" idx="2"/>
            <a:endCxn id="10" idx="0"/>
          </p:cNvCxnSpPr>
          <p:nvPr/>
        </p:nvCxnSpPr>
        <p:spPr>
          <a:xfrm rot="16200000" flipH="1">
            <a:off x="7341480" y="3213747"/>
            <a:ext cx="802216" cy="2017951"/>
          </a:xfrm>
          <a:prstGeom prst="bentConnector3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6B1FFA-FEA4-310C-B091-D97631C239AF}"/>
              </a:ext>
            </a:extLst>
          </p:cNvPr>
          <p:cNvCxnSpPr/>
          <p:nvPr/>
        </p:nvCxnSpPr>
        <p:spPr>
          <a:xfrm>
            <a:off x="3666669" y="4229100"/>
            <a:ext cx="0" cy="3947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2A871F-B166-507A-E080-EF4F4BC135E6}"/>
              </a:ext>
            </a:extLst>
          </p:cNvPr>
          <p:cNvCxnSpPr/>
          <p:nvPr/>
        </p:nvCxnSpPr>
        <p:spPr>
          <a:xfrm>
            <a:off x="6733612" y="4229100"/>
            <a:ext cx="0" cy="3947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Critical Functions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527B15-8DF7-EAF1-E0FC-85FB7CC21A0D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4084285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Water with solid fill">
            <a:extLst>
              <a:ext uri="{FF2B5EF4-FFF2-40B4-BE49-F238E27FC236}">
                <a16:creationId xmlns:a16="http://schemas.microsoft.com/office/drawing/2014/main" id="{E4A4FD67-C509-4119-A105-BB39B50E5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62365" y="54261"/>
            <a:ext cx="914400" cy="914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DE39CA-4C9C-42EA-8809-AEC669DCF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51" y="0"/>
            <a:ext cx="10713726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6427D7-36CD-48D8-AB92-E696F4D7816A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  <a:cs typeface="+mj-cs"/>
              </a:rPr>
              <a:t>Targets and Metrics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257A3A-5B95-48B0-868C-827150B2A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60474-4843-4326-B73B-35656CFD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222D95-83DA-1D54-E07D-FEC9659DB25A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Trent Walker</a:t>
            </a:r>
          </a:p>
        </p:txBody>
      </p:sp>
    </p:spTree>
    <p:extLst>
      <p:ext uri="{BB962C8B-B14F-4D97-AF65-F5344CB8AC3E}">
        <p14:creationId xmlns:p14="http://schemas.microsoft.com/office/powerpoint/2010/main" val="216172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5CDE39CA-4C9C-42EA-8809-AEC669DCF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51" y="0"/>
            <a:ext cx="10713726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60474-4843-4326-B73B-35656CFD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6427D7-36CD-48D8-AB92-E696F4D7816A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  <a:cs typeface="+mj-cs"/>
              </a:rPr>
              <a:t>Targets and Metrics</a:t>
            </a:r>
          </a:p>
        </p:txBody>
      </p:sp>
      <p:pic>
        <p:nvPicPr>
          <p:cNvPr id="9" name="Graphic 8" descr="Water with solid fill">
            <a:extLst>
              <a:ext uri="{FF2B5EF4-FFF2-40B4-BE49-F238E27FC236}">
                <a16:creationId xmlns:a16="http://schemas.microsoft.com/office/drawing/2014/main" id="{F081E6FE-84DB-4315-9F69-2D8428994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2365" y="1354782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3D41DD-2A18-499F-91F7-CC99EBC6069C}"/>
              </a:ext>
            </a:extLst>
          </p:cNvPr>
          <p:cNvSpPr txBox="1"/>
          <p:nvPr/>
        </p:nvSpPr>
        <p:spPr>
          <a:xfrm>
            <a:off x="2376640" y="2269182"/>
            <a:ext cx="1104790" cy="523220"/>
          </a:xfrm>
          <a:prstGeom prst="rect">
            <a:avLst/>
          </a:prstGeom>
          <a:solidFill>
            <a:srgbClr val="F0F0F0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4-10%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965388-F44E-02EA-9AFD-BA7ABA50A034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Trent Walker</a:t>
            </a:r>
          </a:p>
        </p:txBody>
      </p:sp>
    </p:spTree>
    <p:extLst>
      <p:ext uri="{BB962C8B-B14F-4D97-AF65-F5344CB8AC3E}">
        <p14:creationId xmlns:p14="http://schemas.microsoft.com/office/powerpoint/2010/main" val="4133333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003F105-F7FF-4544-AEE2-82B4EA959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51" y="0"/>
            <a:ext cx="10713726" cy="6858000"/>
          </a:xfrm>
          <a:prstGeom prst="rect">
            <a:avLst/>
          </a:prstGeom>
          <a:solidFill>
            <a:schemeClr val="bg1"/>
          </a:solidFill>
          <a:ln w="9525" cap="flat">
            <a:noFill/>
            <a:prstDash val="solid"/>
            <a:miter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60474-4843-4326-B73B-35656CFD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16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6427D7-36CD-48D8-AB92-E696F4D7816A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  <a:cs typeface="+mj-cs"/>
              </a:rPr>
              <a:t>Targets and Metrics</a:t>
            </a:r>
          </a:p>
        </p:txBody>
      </p:sp>
      <p:pic>
        <p:nvPicPr>
          <p:cNvPr id="27" name="Graphic 26" descr="Thermometer outline">
            <a:extLst>
              <a:ext uri="{FF2B5EF4-FFF2-40B4-BE49-F238E27FC236}">
                <a16:creationId xmlns:a16="http://schemas.microsoft.com/office/drawing/2014/main" id="{4C10E3A0-5B73-49B3-B381-3CAB4DF87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08213" y="3921559"/>
            <a:ext cx="1778320" cy="177832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863951E-721F-4E1F-A40E-D76A576AF9D7}"/>
              </a:ext>
            </a:extLst>
          </p:cNvPr>
          <p:cNvSpPr txBox="1"/>
          <p:nvPr/>
        </p:nvSpPr>
        <p:spPr>
          <a:xfrm>
            <a:off x="4173929" y="5755719"/>
            <a:ext cx="3036409" cy="523220"/>
          </a:xfrm>
          <a:prstGeom prst="rect">
            <a:avLst/>
          </a:prstGeom>
          <a:solidFill>
            <a:srgbClr val="9B9B8F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173.15 K - 203.15 K</a:t>
            </a:r>
          </a:p>
        </p:txBody>
      </p:sp>
      <p:pic>
        <p:nvPicPr>
          <p:cNvPr id="31" name="Graphic 30" descr="Water with solid fill">
            <a:extLst>
              <a:ext uri="{FF2B5EF4-FFF2-40B4-BE49-F238E27FC236}">
                <a16:creationId xmlns:a16="http://schemas.microsoft.com/office/drawing/2014/main" id="{D5E2B305-4ECE-4689-B896-C73598C51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62365" y="1354782"/>
            <a:ext cx="914400" cy="9144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6303FB1-DEBF-4C91-A4B9-2BC5BDC887E7}"/>
              </a:ext>
            </a:extLst>
          </p:cNvPr>
          <p:cNvSpPr txBox="1"/>
          <p:nvPr/>
        </p:nvSpPr>
        <p:spPr>
          <a:xfrm>
            <a:off x="2376640" y="2269182"/>
            <a:ext cx="1104790" cy="523220"/>
          </a:xfrm>
          <a:prstGeom prst="rect">
            <a:avLst/>
          </a:prstGeom>
          <a:solidFill>
            <a:srgbClr val="9B9B8F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4-10%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23A10C-2219-2266-69B6-EC8FDA58B0F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Trent Walker</a:t>
            </a:r>
          </a:p>
        </p:txBody>
      </p:sp>
    </p:spTree>
    <p:extLst>
      <p:ext uri="{BB962C8B-B14F-4D97-AF65-F5344CB8AC3E}">
        <p14:creationId xmlns:p14="http://schemas.microsoft.com/office/powerpoint/2010/main" val="1641358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E38C207-4539-4E9D-A584-1BD03B780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51" y="0"/>
            <a:ext cx="10713726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E60474-4843-4326-B73B-35656CFD6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6427D7-36CD-48D8-AB92-E696F4D7816A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+mj-lt"/>
                <a:cs typeface="+mj-cs"/>
              </a:rPr>
              <a:t>Targets and Metrics</a:t>
            </a:r>
          </a:p>
        </p:txBody>
      </p:sp>
      <p:pic>
        <p:nvPicPr>
          <p:cNvPr id="11" name="Graphic 10" descr="Gauge with solid fill">
            <a:extLst>
              <a:ext uri="{FF2B5EF4-FFF2-40B4-BE49-F238E27FC236}">
                <a16:creationId xmlns:a16="http://schemas.microsoft.com/office/drawing/2014/main" id="{4D3228FE-E8B1-413F-A0A8-782B96AF8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4255" y="1326616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49181E-3572-414B-BEFB-505E9745CEA2}"/>
              </a:ext>
            </a:extLst>
          </p:cNvPr>
          <p:cNvSpPr txBox="1"/>
          <p:nvPr/>
        </p:nvSpPr>
        <p:spPr>
          <a:xfrm>
            <a:off x="6631703" y="2221557"/>
            <a:ext cx="3619504" cy="523220"/>
          </a:xfrm>
          <a:prstGeom prst="rect">
            <a:avLst/>
          </a:prstGeom>
          <a:solidFill>
            <a:srgbClr val="9B9B8F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1.33e-4 Pa – 1.33e-5 Pa</a:t>
            </a:r>
          </a:p>
        </p:txBody>
      </p:sp>
      <p:pic>
        <p:nvPicPr>
          <p:cNvPr id="18" name="Graphic 17" descr="Thermometer outline">
            <a:extLst>
              <a:ext uri="{FF2B5EF4-FFF2-40B4-BE49-F238E27FC236}">
                <a16:creationId xmlns:a16="http://schemas.microsoft.com/office/drawing/2014/main" id="{E5952E29-D81A-4FA9-A73D-87BFE14E4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8213" y="3921559"/>
            <a:ext cx="1778320" cy="1778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F38B54C-07A1-466C-B032-59AD8461965B}"/>
              </a:ext>
            </a:extLst>
          </p:cNvPr>
          <p:cNvSpPr txBox="1"/>
          <p:nvPr/>
        </p:nvSpPr>
        <p:spPr>
          <a:xfrm>
            <a:off x="4173929" y="5755719"/>
            <a:ext cx="3036409" cy="523220"/>
          </a:xfrm>
          <a:prstGeom prst="rect">
            <a:avLst/>
          </a:prstGeom>
          <a:solidFill>
            <a:srgbClr val="9B9B8F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173.15 K - 203.15 K</a:t>
            </a:r>
          </a:p>
        </p:txBody>
      </p:sp>
      <p:pic>
        <p:nvPicPr>
          <p:cNvPr id="22" name="Graphic 21" descr="Water with solid fill">
            <a:extLst>
              <a:ext uri="{FF2B5EF4-FFF2-40B4-BE49-F238E27FC236}">
                <a16:creationId xmlns:a16="http://schemas.microsoft.com/office/drawing/2014/main" id="{71E622DE-F865-40F3-A6B0-4C0CEB54C2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62365" y="1354782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1B5BA4-137C-5E95-100F-56B245AD1A68}"/>
              </a:ext>
            </a:extLst>
          </p:cNvPr>
          <p:cNvSpPr txBox="1"/>
          <p:nvPr/>
        </p:nvSpPr>
        <p:spPr>
          <a:xfrm>
            <a:off x="2376640" y="2269182"/>
            <a:ext cx="1104790" cy="523220"/>
          </a:xfrm>
          <a:prstGeom prst="rect">
            <a:avLst/>
          </a:prstGeom>
          <a:solidFill>
            <a:srgbClr val="9B9B8F"/>
          </a:solidFill>
          <a:effectLst>
            <a:softEdge rad="63500"/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4-10%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243F9B-4404-68C2-A299-AF908F2D1B57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Trent Walker</a:t>
            </a:r>
          </a:p>
        </p:txBody>
      </p:sp>
    </p:spTree>
    <p:extLst>
      <p:ext uri="{BB962C8B-B14F-4D97-AF65-F5344CB8AC3E}">
        <p14:creationId xmlns:p14="http://schemas.microsoft.com/office/powerpoint/2010/main" val="19289351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916" y="22704"/>
            <a:ext cx="5614916" cy="960276"/>
          </a:xfrm>
        </p:spPr>
        <p:txBody>
          <a:bodyPr anchor="b">
            <a:normAutofit/>
          </a:bodyPr>
          <a:lstStyle/>
          <a:p>
            <a:r>
              <a:rPr lang="en-US"/>
              <a:t>Concept Generation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Graphic 3" descr="Head with gears outline">
            <a:extLst>
              <a:ext uri="{FF2B5EF4-FFF2-40B4-BE49-F238E27FC236}">
                <a16:creationId xmlns:a16="http://schemas.microsoft.com/office/drawing/2014/main" id="{DE912096-57C6-93A3-9686-0D0E2D4A6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17541" y="2078556"/>
            <a:ext cx="3090672" cy="3090672"/>
          </a:xfrm>
          <a:prstGeom prst="rect">
            <a:avLst/>
          </a:prstGeom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E72F4B81-DF85-2353-620C-8C5E9885D46B}"/>
              </a:ext>
            </a:extLst>
          </p:cNvPr>
          <p:cNvSpPr/>
          <p:nvPr/>
        </p:nvSpPr>
        <p:spPr>
          <a:xfrm>
            <a:off x="54859" y="982980"/>
            <a:ext cx="2289042" cy="1569697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100 Concepts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53763A41-35B2-30FC-4148-9FD8F0449CDF}"/>
              </a:ext>
            </a:extLst>
          </p:cNvPr>
          <p:cNvSpPr/>
          <p:nvPr/>
        </p:nvSpPr>
        <p:spPr>
          <a:xfrm>
            <a:off x="1717541" y="2381198"/>
            <a:ext cx="569288" cy="373946"/>
          </a:xfrm>
          <a:prstGeom prst="clou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701BCB-5225-459A-6559-955D5736F9A6}"/>
              </a:ext>
            </a:extLst>
          </p:cNvPr>
          <p:cNvSpPr/>
          <p:nvPr/>
        </p:nvSpPr>
        <p:spPr>
          <a:xfrm>
            <a:off x="5524266" y="2006905"/>
            <a:ext cx="4278923" cy="1422095"/>
          </a:xfrm>
          <a:prstGeom prst="roundRect">
            <a:avLst/>
          </a:prstGeom>
          <a:solidFill>
            <a:schemeClr val="accent1">
              <a:alpha val="7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 High Fidelity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D115E94-3C48-540B-EE47-551149FDB308}"/>
              </a:ext>
            </a:extLst>
          </p:cNvPr>
          <p:cNvSpPr/>
          <p:nvPr/>
        </p:nvSpPr>
        <p:spPr>
          <a:xfrm>
            <a:off x="5524265" y="3842256"/>
            <a:ext cx="4278923" cy="1422095"/>
          </a:xfrm>
          <a:prstGeom prst="roundRect">
            <a:avLst/>
          </a:prstGeom>
          <a:solidFill>
            <a:schemeClr val="accent1">
              <a:alpha val="7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 Medium Fidelity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98DCAE7-7F0F-C4AC-F7C7-532234AE5D89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4674358" y="2717952"/>
            <a:ext cx="849908" cy="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743FAF-DFF0-6448-F766-F895021E0602}"/>
              </a:ext>
            </a:extLst>
          </p:cNvPr>
          <p:cNvCxnSpPr>
            <a:cxnSpLocks/>
          </p:cNvCxnSpPr>
          <p:nvPr/>
        </p:nvCxnSpPr>
        <p:spPr>
          <a:xfrm>
            <a:off x="4660710" y="4542589"/>
            <a:ext cx="85916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016BE8-CF8C-FB3A-813E-DFEF5BB0EB6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Trent Walker</a:t>
            </a:r>
          </a:p>
        </p:txBody>
      </p:sp>
    </p:spTree>
    <p:extLst>
      <p:ext uri="{BB962C8B-B14F-4D97-AF65-F5344CB8AC3E}">
        <p14:creationId xmlns:p14="http://schemas.microsoft.com/office/powerpoint/2010/main" val="879554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872" y="33399"/>
            <a:ext cx="4455090" cy="960276"/>
          </a:xfrm>
        </p:spPr>
        <p:txBody>
          <a:bodyPr anchor="b">
            <a:normAutofit/>
          </a:bodyPr>
          <a:lstStyle/>
          <a:p>
            <a:r>
              <a:rPr lang="en-US"/>
              <a:t>Medium Fidelity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19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874209E-CC08-EB29-3DCD-D3A4766AED0D}"/>
              </a:ext>
            </a:extLst>
          </p:cNvPr>
          <p:cNvSpPr/>
          <p:nvPr/>
        </p:nvSpPr>
        <p:spPr>
          <a:xfrm>
            <a:off x="-8823" y="1148879"/>
            <a:ext cx="3234519" cy="2825087"/>
          </a:xfrm>
          <a:prstGeom prst="hexagon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Liquid Nitrogen Fins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032A1CF6-68BD-F913-F728-B016088BB218}"/>
              </a:ext>
            </a:extLst>
          </p:cNvPr>
          <p:cNvSpPr/>
          <p:nvPr/>
        </p:nvSpPr>
        <p:spPr>
          <a:xfrm>
            <a:off x="7443141" y="1166021"/>
            <a:ext cx="3234519" cy="2825087"/>
          </a:xfrm>
          <a:prstGeom prst="hexagon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Liquid</a:t>
            </a:r>
            <a:r>
              <a:rPr lang="en-US"/>
              <a:t> </a:t>
            </a:r>
            <a:r>
              <a:rPr lang="en-US" sz="2800"/>
              <a:t>Nitrogen</a:t>
            </a:r>
            <a:r>
              <a:rPr lang="en-US"/>
              <a:t> </a:t>
            </a:r>
            <a:r>
              <a:rPr lang="en-US" sz="2800"/>
              <a:t>Regolith</a:t>
            </a:r>
            <a:r>
              <a:rPr lang="en-US"/>
              <a:t> </a:t>
            </a:r>
            <a:r>
              <a:rPr lang="en-US" sz="2800"/>
              <a:t>Soak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40072" y="4005616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231484" y="3608206"/>
            <a:ext cx="731520" cy="731520"/>
          </a:xfrm>
          <a:prstGeom prst="flowChartConnector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8694640" y="3608206"/>
            <a:ext cx="731520" cy="731520"/>
          </a:xfrm>
          <a:prstGeom prst="flowChartConnector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FEC0449A-2EAA-24FC-AB4F-22BEA622134E}"/>
              </a:ext>
            </a:extLst>
          </p:cNvPr>
          <p:cNvSpPr/>
          <p:nvPr/>
        </p:nvSpPr>
        <p:spPr>
          <a:xfrm>
            <a:off x="3717158" y="1192380"/>
            <a:ext cx="3234519" cy="2825087"/>
          </a:xfrm>
          <a:prstGeom prst="hexagon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Retractable</a:t>
            </a:r>
            <a:r>
              <a:rPr lang="en-US"/>
              <a:t> </a:t>
            </a:r>
            <a:r>
              <a:rPr lang="en-US" sz="2800"/>
              <a:t>Cooling</a:t>
            </a:r>
            <a:r>
              <a:rPr lang="en-US"/>
              <a:t> </a:t>
            </a:r>
            <a:r>
              <a:rPr lang="en-US" sz="2800"/>
              <a:t>Coils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60614" y="3608206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3F2C7A21-DACB-E630-3543-AD7BFE83F7BF}"/>
              </a:ext>
            </a:extLst>
          </p:cNvPr>
          <p:cNvSpPr/>
          <p:nvPr/>
        </p:nvSpPr>
        <p:spPr>
          <a:xfrm>
            <a:off x="1842102" y="4043826"/>
            <a:ext cx="3234519" cy="2825087"/>
          </a:xfrm>
          <a:prstGeom prst="hexagon">
            <a:avLst/>
          </a:prstGeom>
          <a:solidFill>
            <a:schemeClr val="accent3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Vacuum</a:t>
            </a:r>
            <a:r>
              <a:rPr lang="en-US"/>
              <a:t> </a:t>
            </a:r>
            <a:r>
              <a:rPr lang="en-US" sz="2800"/>
              <a:t>Isolation</a:t>
            </a:r>
            <a:r>
              <a:rPr lang="en-US"/>
              <a:t> </a:t>
            </a:r>
            <a:r>
              <a:rPr lang="en-US" sz="2800"/>
              <a:t>Jacket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853CEB6-10EA-E058-A5D6-22960EF43B5B}"/>
              </a:ext>
            </a:extLst>
          </p:cNvPr>
          <p:cNvSpPr/>
          <p:nvPr/>
        </p:nvSpPr>
        <p:spPr>
          <a:xfrm>
            <a:off x="3093601" y="3608206"/>
            <a:ext cx="731520" cy="731520"/>
          </a:xfrm>
          <a:prstGeom prst="flowChartConnector">
            <a:avLst/>
          </a:prstGeom>
          <a:solidFill>
            <a:schemeClr val="accent3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DE6486BA-43B5-B005-32EA-B93CBA180D04}"/>
              </a:ext>
            </a:extLst>
          </p:cNvPr>
          <p:cNvSpPr/>
          <p:nvPr/>
        </p:nvSpPr>
        <p:spPr>
          <a:xfrm>
            <a:off x="5576128" y="4043825"/>
            <a:ext cx="3234519" cy="2825087"/>
          </a:xfrm>
          <a:prstGeom prst="hexagon">
            <a:avLst/>
          </a:prstGeom>
          <a:solidFill>
            <a:schemeClr val="accent2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Cooling</a:t>
            </a:r>
            <a:r>
              <a:rPr lang="en-US"/>
              <a:t> </a:t>
            </a:r>
            <a:r>
              <a:rPr lang="en-US" sz="2800"/>
              <a:t>Plate</a:t>
            </a:r>
            <a:r>
              <a:rPr lang="en-US"/>
              <a:t> </a:t>
            </a:r>
            <a:r>
              <a:rPr lang="en-US" sz="2800"/>
              <a:t>Base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31F7847-ED30-063C-1E60-0F556D8593B8}"/>
              </a:ext>
            </a:extLst>
          </p:cNvPr>
          <p:cNvSpPr/>
          <p:nvPr/>
        </p:nvSpPr>
        <p:spPr>
          <a:xfrm>
            <a:off x="6819584" y="3608206"/>
            <a:ext cx="731520" cy="731520"/>
          </a:xfrm>
          <a:prstGeom prst="flowChartConnector">
            <a:avLst/>
          </a:prstGeom>
          <a:solidFill>
            <a:schemeClr val="accent2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3FFDE0-05DF-32A8-1F3F-856427AA7CD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Trent Walker</a:t>
            </a:r>
          </a:p>
        </p:txBody>
      </p:sp>
    </p:spTree>
    <p:extLst>
      <p:ext uri="{BB962C8B-B14F-4D97-AF65-F5344CB8AC3E}">
        <p14:creationId xmlns:p14="http://schemas.microsoft.com/office/powerpoint/2010/main" val="223159872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54685-A21C-08FF-2404-69108BEB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4AE7F-CA74-57BC-804A-44037D4C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9744"/>
            <a:ext cx="9601200" cy="960276"/>
          </a:xfrm>
        </p:spPr>
        <p:txBody>
          <a:bodyPr/>
          <a:lstStyle/>
          <a:p>
            <a:pPr algn="ctr"/>
            <a:r>
              <a:rPr lang="en-US"/>
              <a:t>Team Introductions</a:t>
            </a:r>
          </a:p>
        </p:txBody>
      </p:sp>
      <p:pic>
        <p:nvPicPr>
          <p:cNvPr id="27" name="Picture 26" descr="A person in a suit and tie&#10;&#10;Description automatically generated">
            <a:extLst>
              <a:ext uri="{FF2B5EF4-FFF2-40B4-BE49-F238E27FC236}">
                <a16:creationId xmlns:a16="http://schemas.microsoft.com/office/drawing/2014/main" id="{8AAF9A54-5E8F-8017-D898-0B4AEEE4E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452" r="746" b="20707"/>
          <a:stretch/>
        </p:blipFill>
        <p:spPr>
          <a:xfrm>
            <a:off x="2364018" y="1987624"/>
            <a:ext cx="1733479" cy="1811761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AC52221-562C-44DD-E50F-B158C6B6A597}"/>
              </a:ext>
            </a:extLst>
          </p:cNvPr>
          <p:cNvSpPr txBox="1"/>
          <p:nvPr/>
        </p:nvSpPr>
        <p:spPr>
          <a:xfrm>
            <a:off x="2389321" y="3955295"/>
            <a:ext cx="182427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Luke Leibkuchler</a:t>
            </a:r>
          </a:p>
          <a:p>
            <a:pPr algn="ctr"/>
            <a:r>
              <a:rPr lang="en-US" sz="1600" i="1">
                <a:ea typeface="+mn-lt"/>
                <a:cs typeface="+mn-lt"/>
              </a:rPr>
              <a:t>Systems Engineer  </a:t>
            </a:r>
            <a:endParaRPr lang="en-US" sz="1600" i="1">
              <a:ea typeface="Calibri"/>
              <a:cs typeface="Calibri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DC2E4F-EF49-1559-0C4A-63B05D24AEAE}"/>
              </a:ext>
            </a:extLst>
          </p:cNvPr>
          <p:cNvSpPr txBox="1"/>
          <p:nvPr/>
        </p:nvSpPr>
        <p:spPr>
          <a:xfrm>
            <a:off x="6610962" y="3915494"/>
            <a:ext cx="182427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Megan Reid</a:t>
            </a:r>
          </a:p>
          <a:p>
            <a:pPr algn="ctr"/>
            <a:r>
              <a:rPr lang="en-US" sz="1600" i="1">
                <a:ea typeface="+mn-lt"/>
                <a:cs typeface="+mn-lt"/>
              </a:rPr>
              <a:t>Design Engineer</a:t>
            </a:r>
            <a:endParaRPr lang="en-US" sz="1600" i="1">
              <a:ea typeface="Calibri"/>
              <a:cs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CB9AE9-5799-4029-7B41-FFA43AA43420}"/>
              </a:ext>
            </a:extLst>
          </p:cNvPr>
          <p:cNvSpPr txBox="1"/>
          <p:nvPr/>
        </p:nvSpPr>
        <p:spPr>
          <a:xfrm>
            <a:off x="4449652" y="3952739"/>
            <a:ext cx="182427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Katherine Mesa</a:t>
            </a:r>
            <a:endParaRPr lang="en-US"/>
          </a:p>
          <a:p>
            <a:pPr algn="ctr"/>
            <a:r>
              <a:rPr lang="en-US" sz="1600" i="1">
                <a:ea typeface="+mn-lt"/>
                <a:cs typeface="+mn-lt"/>
              </a:rPr>
              <a:t>Fluid Test Engineer  </a:t>
            </a:r>
            <a:endParaRPr lang="en-US" sz="1600">
              <a:ea typeface="Calibri"/>
              <a:cs typeface="Calibri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80B38F-F908-D5B5-1C40-0A9A2580A4BA}"/>
              </a:ext>
            </a:extLst>
          </p:cNvPr>
          <p:cNvSpPr txBox="1"/>
          <p:nvPr/>
        </p:nvSpPr>
        <p:spPr>
          <a:xfrm>
            <a:off x="8435241" y="3915494"/>
            <a:ext cx="239254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Trent Walker</a:t>
            </a:r>
            <a:endParaRPr lang="en-US"/>
          </a:p>
          <a:p>
            <a:pPr algn="ctr"/>
            <a:r>
              <a:rPr lang="en-US" sz="1600" i="1">
                <a:ea typeface="+mn-lt"/>
                <a:cs typeface="+mn-lt"/>
              </a:rPr>
              <a:t>Thermal Fluids Engineer  </a:t>
            </a:r>
            <a:endParaRPr lang="en-US" sz="1600" i="1">
              <a:ea typeface="Calibri"/>
              <a:cs typeface="Calibri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BED3E2-AA16-3D6E-1353-D9D2B7DEF865}"/>
              </a:ext>
            </a:extLst>
          </p:cNvPr>
          <p:cNvSpPr txBox="1"/>
          <p:nvPr/>
        </p:nvSpPr>
        <p:spPr>
          <a:xfrm>
            <a:off x="-121650" y="3963329"/>
            <a:ext cx="23667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ea typeface="Calibri"/>
                <a:cs typeface="Calibri"/>
              </a:rPr>
              <a:t>Kevin Hernandez Lichtl</a:t>
            </a:r>
            <a:endParaRPr lang="en-US"/>
          </a:p>
          <a:p>
            <a:pPr algn="ctr"/>
            <a:r>
              <a:rPr lang="en-US" sz="1600" i="1">
                <a:ea typeface="+mn-lt"/>
                <a:cs typeface="+mn-lt"/>
              </a:rPr>
              <a:t>Astronautical Engineer  </a:t>
            </a:r>
            <a:endParaRPr lang="en-US" sz="1600" i="1">
              <a:ea typeface="Calibri"/>
              <a:cs typeface="Calibri"/>
            </a:endParaRPr>
          </a:p>
        </p:txBody>
      </p:sp>
      <p:pic>
        <p:nvPicPr>
          <p:cNvPr id="33" name="Picture 32" descr="A person in a suit&#10;&#10;Description automatically generated">
            <a:extLst>
              <a:ext uri="{FF2B5EF4-FFF2-40B4-BE49-F238E27FC236}">
                <a16:creationId xmlns:a16="http://schemas.microsoft.com/office/drawing/2014/main" id="{26331B63-5B23-0E9D-3040-EF99119917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2" t="25786" r="-1361" b="29839"/>
          <a:stretch/>
        </p:blipFill>
        <p:spPr>
          <a:xfrm>
            <a:off x="156958" y="1980522"/>
            <a:ext cx="1809505" cy="182596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1" name="Picture 10" descr="A person in a suit&#10;&#10;Description automatically generated">
            <a:extLst>
              <a:ext uri="{FF2B5EF4-FFF2-40B4-BE49-F238E27FC236}">
                <a16:creationId xmlns:a16="http://schemas.microsoft.com/office/drawing/2014/main" id="{AD0EFBEE-102C-6843-DA18-490943AEA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4241" y="1995809"/>
            <a:ext cx="1319939" cy="183732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77C4388-427C-059E-B8E1-F0EDFE2B34B9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Katherine Mesa</a:t>
            </a:r>
          </a:p>
        </p:txBody>
      </p:sp>
      <p:pic>
        <p:nvPicPr>
          <p:cNvPr id="13" name="Picture 12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3C2DD0DB-1307-3014-8F2B-AC6091FEE5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052" y="1980650"/>
            <a:ext cx="1733480" cy="182583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2" name="Picture 11" descr="A person in a black suit with her arms crossed&#10;&#10;Description automatically generated">
            <a:extLst>
              <a:ext uri="{FF2B5EF4-FFF2-40B4-BE49-F238E27FC236}">
                <a16:creationId xmlns:a16="http://schemas.microsoft.com/office/drawing/2014/main" id="{FB6A37D0-03C5-A968-4782-2390DE939C6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24" b="12163"/>
          <a:stretch/>
        </p:blipFill>
        <p:spPr>
          <a:xfrm>
            <a:off x="6710103" y="1995810"/>
            <a:ext cx="1632122" cy="183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872" y="33399"/>
            <a:ext cx="4455090" cy="960276"/>
          </a:xfrm>
        </p:spPr>
        <p:txBody>
          <a:bodyPr anchor="b">
            <a:normAutofit/>
          </a:bodyPr>
          <a:lstStyle/>
          <a:p>
            <a:r>
              <a:rPr lang="en-US"/>
              <a:t>Medium Fidelity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20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46896" y="1391085"/>
            <a:ext cx="969128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362435" y="993675"/>
            <a:ext cx="731520" cy="731520"/>
          </a:xfrm>
          <a:prstGeom prst="flowChartConnector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8940639" y="993675"/>
            <a:ext cx="731520" cy="731520"/>
          </a:xfrm>
          <a:prstGeom prst="flowChartConnector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5091971" y="993675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853CEB6-10EA-E058-A5D6-22960EF43B5B}"/>
              </a:ext>
            </a:extLst>
          </p:cNvPr>
          <p:cNvSpPr/>
          <p:nvPr/>
        </p:nvSpPr>
        <p:spPr>
          <a:xfrm>
            <a:off x="3167637" y="980787"/>
            <a:ext cx="731520" cy="731520"/>
          </a:xfrm>
          <a:prstGeom prst="flowChartConnector">
            <a:avLst/>
          </a:prstGeom>
          <a:solidFill>
            <a:schemeClr val="accent3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31F7847-ED30-063C-1E60-0F556D8593B8}"/>
              </a:ext>
            </a:extLst>
          </p:cNvPr>
          <p:cNvSpPr/>
          <p:nvPr/>
        </p:nvSpPr>
        <p:spPr>
          <a:xfrm>
            <a:off x="7016305" y="993675"/>
            <a:ext cx="731520" cy="731520"/>
          </a:xfrm>
          <a:prstGeom prst="flowChartConnector">
            <a:avLst/>
          </a:prstGeom>
          <a:solidFill>
            <a:schemeClr val="accent2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D3A544D-3371-3286-6BD6-D65331E81D69}"/>
              </a:ext>
            </a:extLst>
          </p:cNvPr>
          <p:cNvSpPr/>
          <p:nvPr/>
        </p:nvSpPr>
        <p:spPr>
          <a:xfrm>
            <a:off x="646896" y="2772317"/>
            <a:ext cx="1924334" cy="3541594"/>
          </a:xfrm>
          <a:prstGeom prst="roundRect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Liquid Nitrogen Fins</a:t>
            </a:r>
          </a:p>
          <a:p>
            <a:r>
              <a:rPr lang="en-US" dirty="0"/>
              <a:t>Fins with LN2 running through regolith every square inch of base length</a:t>
            </a:r>
          </a:p>
          <a:p>
            <a:pPr algn="ctr"/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86911A-FD79-9633-A858-9BB019CAA26D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Trent Walker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AFF4C4-A983-18BE-F0CB-2CD95C4A3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29" y="1718917"/>
            <a:ext cx="1218580" cy="121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304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872" y="33399"/>
            <a:ext cx="4455090" cy="960276"/>
          </a:xfrm>
        </p:spPr>
        <p:txBody>
          <a:bodyPr anchor="b">
            <a:normAutofit/>
          </a:bodyPr>
          <a:lstStyle/>
          <a:p>
            <a:r>
              <a:rPr lang="en-US"/>
              <a:t>Medium Fidelity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21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46896" y="1391085"/>
            <a:ext cx="969128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362435" y="993675"/>
            <a:ext cx="731520" cy="731520"/>
          </a:xfrm>
          <a:prstGeom prst="flowChartConnector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8940639" y="993675"/>
            <a:ext cx="731520" cy="731520"/>
          </a:xfrm>
          <a:prstGeom prst="flowChartConnector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5091971" y="993675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853CEB6-10EA-E058-A5D6-22960EF43B5B}"/>
              </a:ext>
            </a:extLst>
          </p:cNvPr>
          <p:cNvSpPr/>
          <p:nvPr/>
        </p:nvSpPr>
        <p:spPr>
          <a:xfrm>
            <a:off x="3167637" y="980787"/>
            <a:ext cx="731520" cy="731520"/>
          </a:xfrm>
          <a:prstGeom prst="flowChartConnector">
            <a:avLst/>
          </a:prstGeom>
          <a:solidFill>
            <a:schemeClr val="accent3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31F7847-ED30-063C-1E60-0F556D8593B8}"/>
              </a:ext>
            </a:extLst>
          </p:cNvPr>
          <p:cNvSpPr/>
          <p:nvPr/>
        </p:nvSpPr>
        <p:spPr>
          <a:xfrm>
            <a:off x="7016305" y="993675"/>
            <a:ext cx="731520" cy="731520"/>
          </a:xfrm>
          <a:prstGeom prst="flowChartConnector">
            <a:avLst/>
          </a:prstGeom>
          <a:solidFill>
            <a:schemeClr val="accent2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87D6512-30DC-D3D4-3E48-73CAEDED792C}"/>
              </a:ext>
            </a:extLst>
          </p:cNvPr>
          <p:cNvSpPr/>
          <p:nvPr/>
        </p:nvSpPr>
        <p:spPr>
          <a:xfrm>
            <a:off x="2571230" y="2772317"/>
            <a:ext cx="1924334" cy="3541594"/>
          </a:xfrm>
          <a:prstGeom prst="roundRect">
            <a:avLst/>
          </a:prstGeom>
          <a:solidFill>
            <a:schemeClr val="accent3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Vacuum Isolation Jacket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Flood box with cryogenic liquid to drop temperature which freezes water out of air, then add to dry regolith before pumping down to vacuum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075EF8-801E-E8CE-F408-F498DB195B69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Trent Walker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477EDA-836B-453B-DEBC-994ED01F9254}"/>
              </a:ext>
            </a:extLst>
          </p:cNvPr>
          <p:cNvSpPr/>
          <p:nvPr/>
        </p:nvSpPr>
        <p:spPr>
          <a:xfrm>
            <a:off x="646896" y="2772317"/>
            <a:ext cx="1924334" cy="3541594"/>
          </a:xfrm>
          <a:prstGeom prst="roundRect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Liquid Nitrogen Fins</a:t>
            </a:r>
          </a:p>
          <a:p>
            <a:r>
              <a:rPr lang="en-US" dirty="0"/>
              <a:t>Fins with LN2 running through regolith every square inch of base length</a:t>
            </a:r>
          </a:p>
          <a:p>
            <a:pPr algn="ctr"/>
            <a:endParaRPr lang="en-US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3C40FD-E258-1563-B2D5-79A7B8D7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629" y="1718917"/>
            <a:ext cx="1218580" cy="12185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AE0B94-25AB-CAC6-08FE-46EED680B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927" y="1718917"/>
            <a:ext cx="995908" cy="9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872" y="33399"/>
            <a:ext cx="4455090" cy="960276"/>
          </a:xfrm>
        </p:spPr>
        <p:txBody>
          <a:bodyPr anchor="b">
            <a:normAutofit/>
          </a:bodyPr>
          <a:lstStyle/>
          <a:p>
            <a:r>
              <a:rPr lang="en-US"/>
              <a:t>Medium Fidelity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46896" y="1391085"/>
            <a:ext cx="969128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362435" y="993675"/>
            <a:ext cx="731520" cy="731520"/>
          </a:xfrm>
          <a:prstGeom prst="flowChartConnector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8940639" y="993675"/>
            <a:ext cx="731520" cy="731520"/>
          </a:xfrm>
          <a:prstGeom prst="flowChartConnector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5091971" y="993675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853CEB6-10EA-E058-A5D6-22960EF43B5B}"/>
              </a:ext>
            </a:extLst>
          </p:cNvPr>
          <p:cNvSpPr/>
          <p:nvPr/>
        </p:nvSpPr>
        <p:spPr>
          <a:xfrm>
            <a:off x="3167637" y="980787"/>
            <a:ext cx="731520" cy="731520"/>
          </a:xfrm>
          <a:prstGeom prst="flowChartConnector">
            <a:avLst/>
          </a:prstGeom>
          <a:solidFill>
            <a:schemeClr val="accent3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31F7847-ED30-063C-1E60-0F556D8593B8}"/>
              </a:ext>
            </a:extLst>
          </p:cNvPr>
          <p:cNvSpPr/>
          <p:nvPr/>
        </p:nvSpPr>
        <p:spPr>
          <a:xfrm>
            <a:off x="7016305" y="993675"/>
            <a:ext cx="731520" cy="731520"/>
          </a:xfrm>
          <a:prstGeom prst="flowChartConnector">
            <a:avLst/>
          </a:prstGeom>
          <a:solidFill>
            <a:schemeClr val="accent2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593D50-0B60-EB01-5762-FB3322E7F322}"/>
              </a:ext>
            </a:extLst>
          </p:cNvPr>
          <p:cNvSpPr/>
          <p:nvPr/>
        </p:nvSpPr>
        <p:spPr>
          <a:xfrm>
            <a:off x="4495564" y="2772317"/>
            <a:ext cx="1924334" cy="3541594"/>
          </a:xfrm>
          <a:prstGeom prst="roundRect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Retractable Cooling Coils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Cooling coils are layered throughout the length of the box/cylinder to evenly cool the entire regolith sample, coils are retractable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2CE3BF-9487-2915-246F-D25774A2095A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Trent Walker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EA760FF-E55E-B29B-44A1-5B4622742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199" y="1821761"/>
            <a:ext cx="893064" cy="89306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5B08826-3F37-5B9D-77AD-821F6EEFAE9E}"/>
              </a:ext>
            </a:extLst>
          </p:cNvPr>
          <p:cNvSpPr/>
          <p:nvPr/>
        </p:nvSpPr>
        <p:spPr>
          <a:xfrm>
            <a:off x="2571230" y="2772317"/>
            <a:ext cx="1924334" cy="3541594"/>
          </a:xfrm>
          <a:prstGeom prst="roundRect">
            <a:avLst/>
          </a:prstGeom>
          <a:solidFill>
            <a:schemeClr val="accent3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Vacuum Isolation Jacket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Flood box with cryogenic liquid to drop temperature which freezes water out of air, then add to dry regolith before pumping down to vacuum</a:t>
            </a:r>
            <a:endParaRPr lang="en-US" b="1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318300D-EC5F-F1BC-E8DB-9BF8451FB1CF}"/>
              </a:ext>
            </a:extLst>
          </p:cNvPr>
          <p:cNvSpPr/>
          <p:nvPr/>
        </p:nvSpPr>
        <p:spPr>
          <a:xfrm>
            <a:off x="646896" y="2772317"/>
            <a:ext cx="1924334" cy="3541594"/>
          </a:xfrm>
          <a:prstGeom prst="roundRect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Liquid Nitrogen Fins</a:t>
            </a:r>
          </a:p>
          <a:p>
            <a:r>
              <a:rPr lang="en-US" dirty="0"/>
              <a:t>Fins with LN2 running through regolith every square inch of base length</a:t>
            </a:r>
          </a:p>
          <a:p>
            <a:pPr algn="ctr"/>
            <a:endParaRPr lang="en-US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A207DB7-3C38-C84E-37E5-00B5C7449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629" y="1718917"/>
            <a:ext cx="1218580" cy="12185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737FE8-718B-AEF0-9C73-4840FFE07B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927" y="1718917"/>
            <a:ext cx="995908" cy="9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06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872" y="33399"/>
            <a:ext cx="4455090" cy="960276"/>
          </a:xfrm>
        </p:spPr>
        <p:txBody>
          <a:bodyPr anchor="b">
            <a:normAutofit/>
          </a:bodyPr>
          <a:lstStyle/>
          <a:p>
            <a:r>
              <a:rPr lang="en-US"/>
              <a:t>Medium Fidelity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23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46896" y="1391085"/>
            <a:ext cx="969128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362435" y="993675"/>
            <a:ext cx="731520" cy="731520"/>
          </a:xfrm>
          <a:prstGeom prst="flowChartConnector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8940639" y="993675"/>
            <a:ext cx="731520" cy="731520"/>
          </a:xfrm>
          <a:prstGeom prst="flowChartConnector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5091971" y="993675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853CEB6-10EA-E058-A5D6-22960EF43B5B}"/>
              </a:ext>
            </a:extLst>
          </p:cNvPr>
          <p:cNvSpPr/>
          <p:nvPr/>
        </p:nvSpPr>
        <p:spPr>
          <a:xfrm>
            <a:off x="3167637" y="980787"/>
            <a:ext cx="731520" cy="731520"/>
          </a:xfrm>
          <a:prstGeom prst="flowChartConnector">
            <a:avLst/>
          </a:prstGeom>
          <a:solidFill>
            <a:schemeClr val="accent3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31F7847-ED30-063C-1E60-0F556D8593B8}"/>
              </a:ext>
            </a:extLst>
          </p:cNvPr>
          <p:cNvSpPr/>
          <p:nvPr/>
        </p:nvSpPr>
        <p:spPr>
          <a:xfrm>
            <a:off x="7016305" y="993675"/>
            <a:ext cx="731520" cy="731520"/>
          </a:xfrm>
          <a:prstGeom prst="flowChartConnector">
            <a:avLst/>
          </a:prstGeom>
          <a:solidFill>
            <a:schemeClr val="accent2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647B510-A89C-9EA5-9EC2-F30159CDD7E9}"/>
              </a:ext>
            </a:extLst>
          </p:cNvPr>
          <p:cNvSpPr/>
          <p:nvPr/>
        </p:nvSpPr>
        <p:spPr>
          <a:xfrm>
            <a:off x="6419898" y="2772317"/>
            <a:ext cx="1924334" cy="3541594"/>
          </a:xfrm>
          <a:prstGeom prst="roundRect">
            <a:avLst/>
          </a:prstGeom>
          <a:solidFill>
            <a:schemeClr val="accent2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Cooling Plate Base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Sample box placed on top of 1D LN2 cooling plate, surrounded by vacuum isolation jacket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100C52-C53F-1B62-03A5-D11BB5E53BB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Trent Walker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7049DD-A7E6-1A8A-20C5-C6B1B7BFA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533" y="1779933"/>
            <a:ext cx="893064" cy="89306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454A30C-761D-E613-9E2C-FA12D72584A7}"/>
              </a:ext>
            </a:extLst>
          </p:cNvPr>
          <p:cNvSpPr/>
          <p:nvPr/>
        </p:nvSpPr>
        <p:spPr>
          <a:xfrm>
            <a:off x="4495564" y="2772317"/>
            <a:ext cx="1924334" cy="3541594"/>
          </a:xfrm>
          <a:prstGeom prst="roundRect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Retractable Cooling Coils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Cooling coils are layered throughout the length of the box/cylinder to evenly cool the entire regolith sample, coils are retractable</a:t>
            </a:r>
            <a:endParaRPr lang="en-US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AEC3B6-93C9-52BB-77D9-89CC8907D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199" y="1821761"/>
            <a:ext cx="893064" cy="89306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89CAA1A-374C-F7B8-6E60-89ACEF43493E}"/>
              </a:ext>
            </a:extLst>
          </p:cNvPr>
          <p:cNvSpPr/>
          <p:nvPr/>
        </p:nvSpPr>
        <p:spPr>
          <a:xfrm>
            <a:off x="2571230" y="2772317"/>
            <a:ext cx="1924334" cy="3541594"/>
          </a:xfrm>
          <a:prstGeom prst="roundRect">
            <a:avLst/>
          </a:prstGeom>
          <a:solidFill>
            <a:schemeClr val="accent3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Vacuum Isolation Jacket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Flood box with cryogenic liquid to drop temperature which freezes water out of air, then add to dry regolith before pumping down to vacuum</a:t>
            </a:r>
            <a:endParaRPr lang="en-US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4D1B656-FA1E-22F3-597B-5404639F6723}"/>
              </a:ext>
            </a:extLst>
          </p:cNvPr>
          <p:cNvSpPr/>
          <p:nvPr/>
        </p:nvSpPr>
        <p:spPr>
          <a:xfrm>
            <a:off x="646896" y="2772317"/>
            <a:ext cx="1924334" cy="3541594"/>
          </a:xfrm>
          <a:prstGeom prst="roundRect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Liquid Nitrogen Fins</a:t>
            </a:r>
          </a:p>
          <a:p>
            <a:r>
              <a:rPr lang="en-US" dirty="0"/>
              <a:t>Fins with LN2 running through regolith every square inch of base length</a:t>
            </a:r>
          </a:p>
          <a:p>
            <a:pPr algn="ctr"/>
            <a:endParaRPr lang="en-US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C73E8F-3982-80E6-B928-0210B1D9FD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29" y="1718917"/>
            <a:ext cx="1218580" cy="12185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A3A5DCE-ECCE-DFE7-317D-0B618938E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927" y="1718917"/>
            <a:ext cx="995908" cy="9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241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872" y="33399"/>
            <a:ext cx="4455090" cy="960276"/>
          </a:xfrm>
        </p:spPr>
        <p:txBody>
          <a:bodyPr anchor="b">
            <a:normAutofit/>
          </a:bodyPr>
          <a:lstStyle/>
          <a:p>
            <a:r>
              <a:rPr lang="en-US"/>
              <a:t>Medium Fidelity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46896" y="1391085"/>
            <a:ext cx="969128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362435" y="993675"/>
            <a:ext cx="731520" cy="731520"/>
          </a:xfrm>
          <a:prstGeom prst="flowChartConnector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8940639" y="993675"/>
            <a:ext cx="731520" cy="731520"/>
          </a:xfrm>
          <a:prstGeom prst="flowChartConnector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5091971" y="993675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853CEB6-10EA-E058-A5D6-22960EF43B5B}"/>
              </a:ext>
            </a:extLst>
          </p:cNvPr>
          <p:cNvSpPr/>
          <p:nvPr/>
        </p:nvSpPr>
        <p:spPr>
          <a:xfrm>
            <a:off x="3167637" y="980787"/>
            <a:ext cx="731520" cy="731520"/>
          </a:xfrm>
          <a:prstGeom prst="flowChartConnector">
            <a:avLst/>
          </a:prstGeom>
          <a:solidFill>
            <a:schemeClr val="accent3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231F7847-ED30-063C-1E60-0F556D8593B8}"/>
              </a:ext>
            </a:extLst>
          </p:cNvPr>
          <p:cNvSpPr/>
          <p:nvPr/>
        </p:nvSpPr>
        <p:spPr>
          <a:xfrm>
            <a:off x="7016305" y="993675"/>
            <a:ext cx="731520" cy="731520"/>
          </a:xfrm>
          <a:prstGeom prst="flowChartConnector">
            <a:avLst/>
          </a:prstGeom>
          <a:solidFill>
            <a:schemeClr val="accent2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B7479C3-3666-FCAD-D5E4-857E5261CBD9}"/>
              </a:ext>
            </a:extLst>
          </p:cNvPr>
          <p:cNvSpPr/>
          <p:nvPr/>
        </p:nvSpPr>
        <p:spPr>
          <a:xfrm>
            <a:off x="8344232" y="2772317"/>
            <a:ext cx="1924334" cy="3541594"/>
          </a:xfrm>
          <a:prstGeom prst="roundRect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Liquid Nitrogen Regolith Soak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Sample placed in cold box and soaked with liquid nitrogen</a:t>
            </a:r>
            <a:endParaRPr lang="en-US" b="1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C2DFC6-B76C-E2AD-38EF-33969B14A2D2}"/>
              </a:ext>
            </a:extLst>
          </p:cNvPr>
          <p:cNvSpPr/>
          <p:nvPr/>
        </p:nvSpPr>
        <p:spPr>
          <a:xfrm>
            <a:off x="6419898" y="2772317"/>
            <a:ext cx="1924334" cy="3541594"/>
          </a:xfrm>
          <a:prstGeom prst="roundRect">
            <a:avLst/>
          </a:prstGeom>
          <a:solidFill>
            <a:schemeClr val="accent2">
              <a:alpha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Cooling Plate Base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Sample box placed on top of 1D LN2 cooling plate, surrounded by vacuum isolation jacket</a:t>
            </a:r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9F3ED0-A6EA-2F4D-18AD-C8991FC38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533" y="1779933"/>
            <a:ext cx="893064" cy="89306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3FBC28-886E-97A5-717B-F534BEE4551B}"/>
              </a:ext>
            </a:extLst>
          </p:cNvPr>
          <p:cNvSpPr/>
          <p:nvPr/>
        </p:nvSpPr>
        <p:spPr>
          <a:xfrm>
            <a:off x="4495564" y="2772317"/>
            <a:ext cx="1924334" cy="3541594"/>
          </a:xfrm>
          <a:prstGeom prst="roundRect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Retractable Cooling Coils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Cooling coils are layered throughout the length of the box/cylinder to evenly cool the entire regolith sample, coils are retractable</a:t>
            </a:r>
            <a:endParaRPr lang="en-US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B4205E-3857-2B1F-EFCF-AFEF95098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199" y="1821761"/>
            <a:ext cx="893064" cy="89306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73A1B68-F08E-8EF4-F9BC-4AEECEA0A999}"/>
              </a:ext>
            </a:extLst>
          </p:cNvPr>
          <p:cNvSpPr/>
          <p:nvPr/>
        </p:nvSpPr>
        <p:spPr>
          <a:xfrm>
            <a:off x="2571230" y="2772317"/>
            <a:ext cx="1924334" cy="3541594"/>
          </a:xfrm>
          <a:prstGeom prst="roundRect">
            <a:avLst/>
          </a:prstGeom>
          <a:solidFill>
            <a:schemeClr val="accent3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Vacuum Isolation Jacket</a:t>
            </a:r>
          </a:p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Flood box with cryogenic liquid to drop temperature which freezes water out of air, then add to dry regolith before pumping down to vacuum</a:t>
            </a:r>
            <a:endParaRPr lang="en-US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6BEE118-FB82-FF41-5D1B-A03924ADFF4C}"/>
              </a:ext>
            </a:extLst>
          </p:cNvPr>
          <p:cNvSpPr/>
          <p:nvPr/>
        </p:nvSpPr>
        <p:spPr>
          <a:xfrm>
            <a:off x="646896" y="2772317"/>
            <a:ext cx="1924334" cy="3541594"/>
          </a:xfrm>
          <a:prstGeom prst="roundRect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b="1" dirty="0"/>
              <a:t>Liquid Nitrogen Fins</a:t>
            </a:r>
          </a:p>
          <a:p>
            <a:r>
              <a:rPr lang="en-US" dirty="0"/>
              <a:t>Fins with LN2 running through regolith every square inch of base length</a:t>
            </a:r>
          </a:p>
          <a:p>
            <a:pPr algn="ctr"/>
            <a:endParaRPr lang="en-US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D2A36A-6EC4-8AD0-B6E6-D8AAC4519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29" y="1718917"/>
            <a:ext cx="1218580" cy="12185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6E45AA-EDA7-4BA4-79F7-7449AE28D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927" y="1718917"/>
            <a:ext cx="995908" cy="9959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D8D987A-99F9-5D73-6FD2-8522245FA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4271" y="1712307"/>
            <a:ext cx="1218580" cy="12185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6654C20-11C5-B145-2FE0-98FA7E270BA3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Trent Walker</a:t>
            </a:r>
          </a:p>
        </p:txBody>
      </p:sp>
    </p:spTree>
    <p:extLst>
      <p:ext uri="{BB962C8B-B14F-4D97-AF65-F5344CB8AC3E}">
        <p14:creationId xmlns:p14="http://schemas.microsoft.com/office/powerpoint/2010/main" val="5639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828" y="0"/>
            <a:ext cx="4455090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High Fidelity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25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874209E-CC08-EB29-3DCD-D3A4766AED0D}"/>
              </a:ext>
            </a:extLst>
          </p:cNvPr>
          <p:cNvSpPr/>
          <p:nvPr/>
        </p:nvSpPr>
        <p:spPr>
          <a:xfrm>
            <a:off x="740477" y="1143935"/>
            <a:ext cx="3234519" cy="2825087"/>
          </a:xfrm>
          <a:prstGeom prst="hexagon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/>
              <a:t>Cryogenic Jacket</a:t>
            </a: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032A1CF6-68BD-F913-F728-B016088BB218}"/>
              </a:ext>
            </a:extLst>
          </p:cNvPr>
          <p:cNvSpPr/>
          <p:nvPr/>
        </p:nvSpPr>
        <p:spPr>
          <a:xfrm>
            <a:off x="6677752" y="1162232"/>
            <a:ext cx="3234519" cy="2825087"/>
          </a:xfrm>
          <a:prstGeom prst="hexagon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/>
              <a:t>Retractable Augers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40072" y="4005616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92315" y="3621559"/>
            <a:ext cx="731520" cy="731520"/>
          </a:xfrm>
          <a:prstGeom prst="flowChartConnector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29251" y="3621559"/>
            <a:ext cx="731520" cy="731520"/>
          </a:xfrm>
          <a:prstGeom prst="flowChartConnector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2" name="Hexagon 1">
            <a:extLst>
              <a:ext uri="{FF2B5EF4-FFF2-40B4-BE49-F238E27FC236}">
                <a16:creationId xmlns:a16="http://schemas.microsoft.com/office/drawing/2014/main" id="{FEC0449A-2EAA-24FC-AB4F-22BEA622134E}"/>
              </a:ext>
            </a:extLst>
          </p:cNvPr>
          <p:cNvSpPr/>
          <p:nvPr/>
        </p:nvSpPr>
        <p:spPr>
          <a:xfrm>
            <a:off x="3709114" y="4025873"/>
            <a:ext cx="3234519" cy="2825087"/>
          </a:xfrm>
          <a:prstGeom prst="hexagon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800" dirty="0"/>
              <a:t>Liquid Nitrogen Drip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60614" y="3651707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3F7E2A-99B5-1E68-D815-113BB7E116CB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ACF82B-8D7A-CC34-A33B-20A04E1E0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090" y="2636013"/>
            <a:ext cx="1045842" cy="1045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FA97B5-403C-AA81-D60C-55D2D30F6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921" y="5352697"/>
            <a:ext cx="1402079" cy="14020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070B0B-148F-C7F1-E124-4AFB4250F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5995" y="2418373"/>
            <a:ext cx="1263482" cy="12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44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498" y="119211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/>
              <a:t>Cryogenic Jacket and Mixer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accent1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pic>
        <p:nvPicPr>
          <p:cNvPr id="2" name="Picture 1" descr="A diagram of a rectangular box&#10;&#10;Description automatically generated">
            <a:extLst>
              <a:ext uri="{FF2B5EF4-FFF2-40B4-BE49-F238E27FC236}">
                <a16:creationId xmlns:a16="http://schemas.microsoft.com/office/drawing/2014/main" id="{5B4961CC-2E22-0145-6A3F-A8F641639A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14921" r="8239"/>
          <a:stretch/>
        </p:blipFill>
        <p:spPr>
          <a:xfrm>
            <a:off x="1973266" y="1562098"/>
            <a:ext cx="7265984" cy="2995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CD8AA2-A231-7977-02B7-49C488C1AD2D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C8760A-84C7-7662-6523-D77ACC78F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17" y="-87083"/>
            <a:ext cx="1263482" cy="126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52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ECB2FD8-B077-BF10-5BF3-31F341A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Liquid Nitrogen Drip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50565-4E3D-9F75-BCFE-55324A8A2490}"/>
              </a:ext>
            </a:extLst>
          </p:cNvPr>
          <p:cNvCxnSpPr/>
          <p:nvPr/>
        </p:nvCxnSpPr>
        <p:spPr>
          <a:xfrm>
            <a:off x="0" y="1720850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E9315E2-C38F-0E08-0FE3-3271CB43D258}"/>
              </a:ext>
            </a:extLst>
          </p:cNvPr>
          <p:cNvSpPr/>
          <p:nvPr/>
        </p:nvSpPr>
        <p:spPr>
          <a:xfrm>
            <a:off x="1797050" y="4121150"/>
            <a:ext cx="6400797" cy="6049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Regolith Bed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D41B88-1276-E8A7-3123-6E3EE033412B}"/>
              </a:ext>
            </a:extLst>
          </p:cNvPr>
          <p:cNvCxnSpPr>
            <a:cxnSpLocks/>
          </p:cNvCxnSpPr>
          <p:nvPr/>
        </p:nvCxnSpPr>
        <p:spPr>
          <a:xfrm>
            <a:off x="17970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68EEC-F108-F901-3A5F-EBE613FF7761}"/>
              </a:ext>
            </a:extLst>
          </p:cNvPr>
          <p:cNvCxnSpPr>
            <a:cxnSpLocks/>
          </p:cNvCxnSpPr>
          <p:nvPr/>
        </p:nvCxnSpPr>
        <p:spPr>
          <a:xfrm>
            <a:off x="81978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F6EF7A4-26ED-8B48-0388-12B8A77866B6}"/>
              </a:ext>
            </a:extLst>
          </p:cNvPr>
          <p:cNvCxnSpPr>
            <a:cxnSpLocks/>
          </p:cNvCxnSpPr>
          <p:nvPr/>
        </p:nvCxnSpPr>
        <p:spPr>
          <a:xfrm>
            <a:off x="8197847" y="1720850"/>
            <a:ext cx="1733552" cy="731520"/>
          </a:xfrm>
          <a:prstGeom prst="bentConnector3">
            <a:avLst>
              <a:gd name="adj1" fmla="val 10091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DDD7AC-5EA2-50FD-E58E-23D8155A3765}"/>
              </a:ext>
            </a:extLst>
          </p:cNvPr>
          <p:cNvSpPr/>
          <p:nvPr/>
        </p:nvSpPr>
        <p:spPr>
          <a:xfrm>
            <a:off x="9442450" y="2452370"/>
            <a:ext cx="996949" cy="70781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90747DA-5A9E-9B06-7B41-549C0868626C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>
            <a:off x="7861832" y="3312057"/>
            <a:ext cx="2230962" cy="1927225"/>
          </a:xfrm>
          <a:prstGeom prst="bentConnector3">
            <a:avLst>
              <a:gd name="adj1" fmla="val 100095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0735E7-B18F-B9F2-69D2-7E57CD6CB7BC}"/>
              </a:ext>
            </a:extLst>
          </p:cNvPr>
          <p:cNvCxnSpPr>
            <a:cxnSpLocks/>
          </p:cNvCxnSpPr>
          <p:nvPr/>
        </p:nvCxnSpPr>
        <p:spPr>
          <a:xfrm flipV="1">
            <a:off x="8013700" y="4726096"/>
            <a:ext cx="0" cy="665055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C56558-82D8-C3A6-0E5E-3F9AF24B1CE2}"/>
              </a:ext>
            </a:extLst>
          </p:cNvPr>
          <p:cNvCxnSpPr/>
          <p:nvPr/>
        </p:nvCxnSpPr>
        <p:spPr>
          <a:xfrm>
            <a:off x="1797050" y="1720850"/>
            <a:ext cx="640079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CAF3086-227A-ECF3-5F96-0FFA3688CAAF}"/>
              </a:ext>
            </a:extLst>
          </p:cNvPr>
          <p:cNvSpPr txBox="1"/>
          <p:nvPr/>
        </p:nvSpPr>
        <p:spPr>
          <a:xfrm>
            <a:off x="0" y="1282567"/>
            <a:ext cx="155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260D3D2-3F75-94AA-55C4-B76AD1A0EC06}"/>
              </a:ext>
            </a:extLst>
          </p:cNvPr>
          <p:cNvCxnSpPr/>
          <p:nvPr/>
        </p:nvCxnSpPr>
        <p:spPr>
          <a:xfrm>
            <a:off x="1264303" y="1492197"/>
            <a:ext cx="488950" cy="87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E00D42-1E1C-A096-011E-2F552558F175}"/>
              </a:ext>
            </a:extLst>
          </p:cNvPr>
          <p:cNvCxnSpPr>
            <a:cxnSpLocks/>
          </p:cNvCxnSpPr>
          <p:nvPr/>
        </p:nvCxnSpPr>
        <p:spPr>
          <a:xfrm>
            <a:off x="1753253" y="4715092"/>
            <a:ext cx="648838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95064AF-7F2F-5380-C504-C4AA7BF87462}"/>
              </a:ext>
            </a:extLst>
          </p:cNvPr>
          <p:cNvCxnSpPr/>
          <p:nvPr/>
        </p:nvCxnSpPr>
        <p:spPr>
          <a:xfrm>
            <a:off x="-43797" y="4715092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1ACBCF6-6FB8-AFF1-38F3-EA5F2214A83D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FE4E34-8133-CABF-4C1B-6E0CDA139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26" y="-11024"/>
            <a:ext cx="1089256" cy="10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29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ECB2FD8-B077-BF10-5BF3-31F341A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Liquid Nitrogen Drip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50565-4E3D-9F75-BCFE-55324A8A2490}"/>
              </a:ext>
            </a:extLst>
          </p:cNvPr>
          <p:cNvCxnSpPr/>
          <p:nvPr/>
        </p:nvCxnSpPr>
        <p:spPr>
          <a:xfrm>
            <a:off x="0" y="1720850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E9315E2-C38F-0E08-0FE3-3271CB43D258}"/>
              </a:ext>
            </a:extLst>
          </p:cNvPr>
          <p:cNvSpPr/>
          <p:nvPr/>
        </p:nvSpPr>
        <p:spPr>
          <a:xfrm>
            <a:off x="1797050" y="4121150"/>
            <a:ext cx="6400797" cy="6049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Regolith Bed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D41B88-1276-E8A7-3123-6E3EE033412B}"/>
              </a:ext>
            </a:extLst>
          </p:cNvPr>
          <p:cNvCxnSpPr>
            <a:cxnSpLocks/>
          </p:cNvCxnSpPr>
          <p:nvPr/>
        </p:nvCxnSpPr>
        <p:spPr>
          <a:xfrm>
            <a:off x="17970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68EEC-F108-F901-3A5F-EBE613FF7761}"/>
              </a:ext>
            </a:extLst>
          </p:cNvPr>
          <p:cNvCxnSpPr>
            <a:cxnSpLocks/>
          </p:cNvCxnSpPr>
          <p:nvPr/>
        </p:nvCxnSpPr>
        <p:spPr>
          <a:xfrm>
            <a:off x="81978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F6EF7A4-26ED-8B48-0388-12B8A77866B6}"/>
              </a:ext>
            </a:extLst>
          </p:cNvPr>
          <p:cNvCxnSpPr>
            <a:cxnSpLocks/>
          </p:cNvCxnSpPr>
          <p:nvPr/>
        </p:nvCxnSpPr>
        <p:spPr>
          <a:xfrm>
            <a:off x="8197847" y="1720850"/>
            <a:ext cx="1733552" cy="731520"/>
          </a:xfrm>
          <a:prstGeom prst="bentConnector3">
            <a:avLst>
              <a:gd name="adj1" fmla="val 10091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DDD7AC-5EA2-50FD-E58E-23D8155A3765}"/>
              </a:ext>
            </a:extLst>
          </p:cNvPr>
          <p:cNvSpPr/>
          <p:nvPr/>
        </p:nvSpPr>
        <p:spPr>
          <a:xfrm>
            <a:off x="9442450" y="2452370"/>
            <a:ext cx="996949" cy="70781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90747DA-5A9E-9B06-7B41-549C0868626C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>
            <a:off x="7861832" y="3312057"/>
            <a:ext cx="2230962" cy="1927225"/>
          </a:xfrm>
          <a:prstGeom prst="bentConnector3">
            <a:avLst>
              <a:gd name="adj1" fmla="val 100095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0735E7-B18F-B9F2-69D2-7E57CD6CB7BC}"/>
              </a:ext>
            </a:extLst>
          </p:cNvPr>
          <p:cNvCxnSpPr>
            <a:cxnSpLocks/>
          </p:cNvCxnSpPr>
          <p:nvPr/>
        </p:nvCxnSpPr>
        <p:spPr>
          <a:xfrm flipV="1">
            <a:off x="8013700" y="4726096"/>
            <a:ext cx="0" cy="665055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C56558-82D8-C3A6-0E5E-3F9AF24B1CE2}"/>
              </a:ext>
            </a:extLst>
          </p:cNvPr>
          <p:cNvCxnSpPr/>
          <p:nvPr/>
        </p:nvCxnSpPr>
        <p:spPr>
          <a:xfrm>
            <a:off x="1797050" y="1720850"/>
            <a:ext cx="640079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E00D42-1E1C-A096-011E-2F552558F175}"/>
              </a:ext>
            </a:extLst>
          </p:cNvPr>
          <p:cNvCxnSpPr>
            <a:cxnSpLocks/>
          </p:cNvCxnSpPr>
          <p:nvPr/>
        </p:nvCxnSpPr>
        <p:spPr>
          <a:xfrm>
            <a:off x="1753253" y="4715092"/>
            <a:ext cx="648838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FC0CBCFF-727B-3BFD-173E-BBA636E1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2574" y="1885104"/>
            <a:ext cx="280834" cy="280834"/>
          </a:xfrm>
          <a:prstGeom prst="rect">
            <a:avLst/>
          </a:prstGeom>
        </p:spPr>
      </p:pic>
      <p:pic>
        <p:nvPicPr>
          <p:cNvPr id="38" name="Graphic 37" descr="Water with solid fill">
            <a:extLst>
              <a:ext uri="{FF2B5EF4-FFF2-40B4-BE49-F238E27FC236}">
                <a16:creationId xmlns:a16="http://schemas.microsoft.com/office/drawing/2014/main" id="{F7E4C642-703A-620A-E960-B3EA573F2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4873" y="2124546"/>
            <a:ext cx="280834" cy="280834"/>
          </a:xfrm>
          <a:prstGeom prst="rect">
            <a:avLst/>
          </a:prstGeom>
        </p:spPr>
      </p:pic>
      <p:pic>
        <p:nvPicPr>
          <p:cNvPr id="39" name="Graphic 38" descr="Water with solid fill">
            <a:extLst>
              <a:ext uri="{FF2B5EF4-FFF2-40B4-BE49-F238E27FC236}">
                <a16:creationId xmlns:a16="http://schemas.microsoft.com/office/drawing/2014/main" id="{A37A02FE-AC56-7F33-8768-F5EAF24F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7429" y="1855142"/>
            <a:ext cx="280834" cy="280834"/>
          </a:xfrm>
          <a:prstGeom prst="rect">
            <a:avLst/>
          </a:prstGeom>
        </p:spPr>
      </p:pic>
      <p:pic>
        <p:nvPicPr>
          <p:cNvPr id="41" name="Graphic 40" descr="Water with solid fill">
            <a:extLst>
              <a:ext uri="{FF2B5EF4-FFF2-40B4-BE49-F238E27FC236}">
                <a16:creationId xmlns:a16="http://schemas.microsoft.com/office/drawing/2014/main" id="{9C303BFC-5CA0-96D0-2112-E43BE2430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540" y="1844300"/>
            <a:ext cx="280834" cy="280834"/>
          </a:xfrm>
          <a:prstGeom prst="rect">
            <a:avLst/>
          </a:prstGeom>
        </p:spPr>
      </p:pic>
      <p:pic>
        <p:nvPicPr>
          <p:cNvPr id="42" name="Graphic 41" descr="Water with solid fill">
            <a:extLst>
              <a:ext uri="{FF2B5EF4-FFF2-40B4-BE49-F238E27FC236}">
                <a16:creationId xmlns:a16="http://schemas.microsoft.com/office/drawing/2014/main" id="{E8CD2842-E74A-6DA4-BA83-4A5B5E6B7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6218" y="2322505"/>
            <a:ext cx="280834" cy="280834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4B6D7099-BBC7-9F1F-37E9-4BAA2E88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2575" y="1934343"/>
            <a:ext cx="280834" cy="280834"/>
          </a:xfrm>
          <a:prstGeom prst="rect">
            <a:avLst/>
          </a:prstGeom>
        </p:spPr>
      </p:pic>
      <p:pic>
        <p:nvPicPr>
          <p:cNvPr id="44" name="Graphic 43" descr="Water with solid fill">
            <a:extLst>
              <a:ext uri="{FF2B5EF4-FFF2-40B4-BE49-F238E27FC236}">
                <a16:creationId xmlns:a16="http://schemas.microsoft.com/office/drawing/2014/main" id="{FE9CB783-62F4-2D87-FAA1-EA759C6E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1490" y="2257640"/>
            <a:ext cx="280834" cy="28083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10A0BA0-D3AC-FC35-2BCB-41A450B3DD09}"/>
              </a:ext>
            </a:extLst>
          </p:cNvPr>
          <p:cNvSpPr txBox="1"/>
          <p:nvPr/>
        </p:nvSpPr>
        <p:spPr>
          <a:xfrm>
            <a:off x="3960752" y="1227432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 Drip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95064AF-7F2F-5380-C504-C4AA7BF87462}"/>
              </a:ext>
            </a:extLst>
          </p:cNvPr>
          <p:cNvCxnSpPr/>
          <p:nvPr/>
        </p:nvCxnSpPr>
        <p:spPr>
          <a:xfrm>
            <a:off x="-43797" y="4715092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85BED60-B1F6-2A0F-7AEE-9CF3BD475475}"/>
              </a:ext>
            </a:extLst>
          </p:cNvPr>
          <p:cNvSpPr txBox="1"/>
          <p:nvPr/>
        </p:nvSpPr>
        <p:spPr>
          <a:xfrm>
            <a:off x="0" y="1282567"/>
            <a:ext cx="155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F35D0F-BE25-DBB3-E271-D98607424CFE}"/>
              </a:ext>
            </a:extLst>
          </p:cNvPr>
          <p:cNvCxnSpPr/>
          <p:nvPr/>
        </p:nvCxnSpPr>
        <p:spPr>
          <a:xfrm>
            <a:off x="1264303" y="1492197"/>
            <a:ext cx="488950" cy="87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BEF10E2-DDD1-C7B3-DDBB-20BB6196D4BF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6163E3-F95E-37C5-9CA5-B513700FE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26" y="-11024"/>
            <a:ext cx="1089256" cy="10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6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ECB2FD8-B077-BF10-5BF3-31F341A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Liquid Nitrogen Drip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50565-4E3D-9F75-BCFE-55324A8A2490}"/>
              </a:ext>
            </a:extLst>
          </p:cNvPr>
          <p:cNvCxnSpPr/>
          <p:nvPr/>
        </p:nvCxnSpPr>
        <p:spPr>
          <a:xfrm>
            <a:off x="0" y="1720850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E9315E2-C38F-0E08-0FE3-3271CB43D258}"/>
              </a:ext>
            </a:extLst>
          </p:cNvPr>
          <p:cNvSpPr/>
          <p:nvPr/>
        </p:nvSpPr>
        <p:spPr>
          <a:xfrm>
            <a:off x="1797050" y="4121150"/>
            <a:ext cx="6400797" cy="6049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Regolith Bed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D41B88-1276-E8A7-3123-6E3EE033412B}"/>
              </a:ext>
            </a:extLst>
          </p:cNvPr>
          <p:cNvCxnSpPr>
            <a:cxnSpLocks/>
          </p:cNvCxnSpPr>
          <p:nvPr/>
        </p:nvCxnSpPr>
        <p:spPr>
          <a:xfrm>
            <a:off x="17970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68EEC-F108-F901-3A5F-EBE613FF7761}"/>
              </a:ext>
            </a:extLst>
          </p:cNvPr>
          <p:cNvCxnSpPr>
            <a:cxnSpLocks/>
          </p:cNvCxnSpPr>
          <p:nvPr/>
        </p:nvCxnSpPr>
        <p:spPr>
          <a:xfrm>
            <a:off x="81978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F6EF7A4-26ED-8B48-0388-12B8A77866B6}"/>
              </a:ext>
            </a:extLst>
          </p:cNvPr>
          <p:cNvCxnSpPr>
            <a:cxnSpLocks/>
          </p:cNvCxnSpPr>
          <p:nvPr/>
        </p:nvCxnSpPr>
        <p:spPr>
          <a:xfrm>
            <a:off x="8197847" y="1720850"/>
            <a:ext cx="1733552" cy="731520"/>
          </a:xfrm>
          <a:prstGeom prst="bentConnector3">
            <a:avLst>
              <a:gd name="adj1" fmla="val 10091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DDD7AC-5EA2-50FD-E58E-23D8155A3765}"/>
              </a:ext>
            </a:extLst>
          </p:cNvPr>
          <p:cNvSpPr/>
          <p:nvPr/>
        </p:nvSpPr>
        <p:spPr>
          <a:xfrm>
            <a:off x="9442450" y="2452370"/>
            <a:ext cx="996949" cy="70781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Pump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90747DA-5A9E-9B06-7B41-549C0868626C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>
            <a:off x="7861832" y="3312057"/>
            <a:ext cx="2230962" cy="1927225"/>
          </a:xfrm>
          <a:prstGeom prst="bentConnector3">
            <a:avLst>
              <a:gd name="adj1" fmla="val 100095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0735E7-B18F-B9F2-69D2-7E57CD6CB7BC}"/>
              </a:ext>
            </a:extLst>
          </p:cNvPr>
          <p:cNvCxnSpPr>
            <a:cxnSpLocks/>
          </p:cNvCxnSpPr>
          <p:nvPr/>
        </p:nvCxnSpPr>
        <p:spPr>
          <a:xfrm flipV="1">
            <a:off x="8013700" y="4726096"/>
            <a:ext cx="0" cy="665055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C56558-82D8-C3A6-0E5E-3F9AF24B1CE2}"/>
              </a:ext>
            </a:extLst>
          </p:cNvPr>
          <p:cNvCxnSpPr/>
          <p:nvPr/>
        </p:nvCxnSpPr>
        <p:spPr>
          <a:xfrm>
            <a:off x="1797050" y="1720850"/>
            <a:ext cx="640079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E00D42-1E1C-A096-011E-2F552558F175}"/>
              </a:ext>
            </a:extLst>
          </p:cNvPr>
          <p:cNvCxnSpPr>
            <a:cxnSpLocks/>
          </p:cNvCxnSpPr>
          <p:nvPr/>
        </p:nvCxnSpPr>
        <p:spPr>
          <a:xfrm>
            <a:off x="1753253" y="4715092"/>
            <a:ext cx="648838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FC0CBCFF-727B-3BFD-173E-BBA636E1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2574" y="1885104"/>
            <a:ext cx="280834" cy="280834"/>
          </a:xfrm>
          <a:prstGeom prst="rect">
            <a:avLst/>
          </a:prstGeom>
        </p:spPr>
      </p:pic>
      <p:pic>
        <p:nvPicPr>
          <p:cNvPr id="38" name="Graphic 37" descr="Water with solid fill">
            <a:extLst>
              <a:ext uri="{FF2B5EF4-FFF2-40B4-BE49-F238E27FC236}">
                <a16:creationId xmlns:a16="http://schemas.microsoft.com/office/drawing/2014/main" id="{F7E4C642-703A-620A-E960-B3EA573F2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4873" y="2124546"/>
            <a:ext cx="280834" cy="280834"/>
          </a:xfrm>
          <a:prstGeom prst="rect">
            <a:avLst/>
          </a:prstGeom>
        </p:spPr>
      </p:pic>
      <p:pic>
        <p:nvPicPr>
          <p:cNvPr id="39" name="Graphic 38" descr="Water with solid fill">
            <a:extLst>
              <a:ext uri="{FF2B5EF4-FFF2-40B4-BE49-F238E27FC236}">
                <a16:creationId xmlns:a16="http://schemas.microsoft.com/office/drawing/2014/main" id="{A37A02FE-AC56-7F33-8768-F5EAF24F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7429" y="1855142"/>
            <a:ext cx="280834" cy="280834"/>
          </a:xfrm>
          <a:prstGeom prst="rect">
            <a:avLst/>
          </a:prstGeom>
        </p:spPr>
      </p:pic>
      <p:pic>
        <p:nvPicPr>
          <p:cNvPr id="41" name="Graphic 40" descr="Water with solid fill">
            <a:extLst>
              <a:ext uri="{FF2B5EF4-FFF2-40B4-BE49-F238E27FC236}">
                <a16:creationId xmlns:a16="http://schemas.microsoft.com/office/drawing/2014/main" id="{9C303BFC-5CA0-96D0-2112-E43BE2430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540" y="1844300"/>
            <a:ext cx="280834" cy="280834"/>
          </a:xfrm>
          <a:prstGeom prst="rect">
            <a:avLst/>
          </a:prstGeom>
        </p:spPr>
      </p:pic>
      <p:pic>
        <p:nvPicPr>
          <p:cNvPr id="42" name="Graphic 41" descr="Water with solid fill">
            <a:extLst>
              <a:ext uri="{FF2B5EF4-FFF2-40B4-BE49-F238E27FC236}">
                <a16:creationId xmlns:a16="http://schemas.microsoft.com/office/drawing/2014/main" id="{E8CD2842-E74A-6DA4-BA83-4A5B5E6B7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6218" y="2322505"/>
            <a:ext cx="280834" cy="280834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4B6D7099-BBC7-9F1F-37E9-4BAA2E88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2575" y="1934343"/>
            <a:ext cx="280834" cy="280834"/>
          </a:xfrm>
          <a:prstGeom prst="rect">
            <a:avLst/>
          </a:prstGeom>
        </p:spPr>
      </p:pic>
      <p:pic>
        <p:nvPicPr>
          <p:cNvPr id="44" name="Graphic 43" descr="Water with solid fill">
            <a:extLst>
              <a:ext uri="{FF2B5EF4-FFF2-40B4-BE49-F238E27FC236}">
                <a16:creationId xmlns:a16="http://schemas.microsoft.com/office/drawing/2014/main" id="{FE9CB783-62F4-2D87-FAA1-EA759C6E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1490" y="2257640"/>
            <a:ext cx="280834" cy="28083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10A0BA0-D3AC-FC35-2BCB-41A450B3DD09}"/>
              </a:ext>
            </a:extLst>
          </p:cNvPr>
          <p:cNvSpPr txBox="1"/>
          <p:nvPr/>
        </p:nvSpPr>
        <p:spPr>
          <a:xfrm>
            <a:off x="3960752" y="1227432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 Drip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D906633B-B1B4-5019-85A5-DC8F3C7F13A4}"/>
              </a:ext>
            </a:extLst>
          </p:cNvPr>
          <p:cNvCxnSpPr/>
          <p:nvPr/>
        </p:nvCxnSpPr>
        <p:spPr>
          <a:xfrm rot="16200000" flipH="1">
            <a:off x="9547987" y="1805093"/>
            <a:ext cx="919227" cy="266700"/>
          </a:xfrm>
          <a:prstGeom prst="bentConnector3">
            <a:avLst>
              <a:gd name="adj1" fmla="val 233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FFB5D54-44A5-097A-602E-4C398ECA19DE}"/>
              </a:ext>
            </a:extLst>
          </p:cNvPr>
          <p:cNvSpPr txBox="1"/>
          <p:nvPr/>
        </p:nvSpPr>
        <p:spPr>
          <a:xfrm>
            <a:off x="8324539" y="1278774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Gas Exit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95064AF-7F2F-5380-C504-C4AA7BF87462}"/>
              </a:ext>
            </a:extLst>
          </p:cNvPr>
          <p:cNvCxnSpPr/>
          <p:nvPr/>
        </p:nvCxnSpPr>
        <p:spPr>
          <a:xfrm>
            <a:off x="-43797" y="4715092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72D2998-3C3F-1253-D37B-58275588D5BF}"/>
              </a:ext>
            </a:extLst>
          </p:cNvPr>
          <p:cNvSpPr txBox="1"/>
          <p:nvPr/>
        </p:nvSpPr>
        <p:spPr>
          <a:xfrm>
            <a:off x="0" y="1282567"/>
            <a:ext cx="155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A5219E6-3318-6C63-3912-3A196AFE115E}"/>
              </a:ext>
            </a:extLst>
          </p:cNvPr>
          <p:cNvCxnSpPr/>
          <p:nvPr/>
        </p:nvCxnSpPr>
        <p:spPr>
          <a:xfrm>
            <a:off x="1264303" y="1492197"/>
            <a:ext cx="488950" cy="87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42567F8-582D-2BC9-14F9-E2382A398E77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5EA731-B4F6-B1C1-A96D-B8285FD9A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26" y="-11024"/>
            <a:ext cx="1089256" cy="10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40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78855"/>
            <a:ext cx="9601200" cy="960276"/>
          </a:xfrm>
        </p:spPr>
        <p:txBody>
          <a:bodyPr/>
          <a:lstStyle/>
          <a:p>
            <a:pPr algn="ctr"/>
            <a:r>
              <a:rPr lang="en-US"/>
              <a:t>Sponsor and Advisor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2AFC1E-7AB1-CD43-56B5-210304222E34}"/>
              </a:ext>
            </a:extLst>
          </p:cNvPr>
          <p:cNvSpPr txBox="1"/>
          <p:nvPr/>
        </p:nvSpPr>
        <p:spPr>
          <a:xfrm>
            <a:off x="227739" y="4845264"/>
            <a:ext cx="3440301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Annette Gray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US" i="1"/>
              <a:t>NASA-Marshall Space Flight Center</a:t>
            </a:r>
          </a:p>
          <a:p>
            <a:pPr algn="ctr"/>
            <a:r>
              <a:rPr lang="en-US" i="1"/>
              <a:t>Mentor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 noChangeAspect="1"/>
          </p:cNvSpPr>
          <p:nvPr/>
        </p:nvSpPr>
        <p:spPr>
          <a:xfrm>
            <a:off x="6824234" y="4845264"/>
            <a:ext cx="3801567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/>
              <a:t>Dr. Shayne McConomy</a:t>
            </a:r>
          </a:p>
          <a:p>
            <a:pPr algn="ctr"/>
            <a:r>
              <a:rPr lang="en-US"/>
              <a:t>FAMU-FSU College of Engineering</a:t>
            </a:r>
          </a:p>
          <a:p>
            <a:pPr algn="ctr"/>
            <a:r>
              <a:rPr lang="en-US"/>
              <a:t>Advisor</a:t>
            </a:r>
          </a:p>
        </p:txBody>
      </p:sp>
      <p:pic>
        <p:nvPicPr>
          <p:cNvPr id="16" name="Content Placeholder 1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824D7FB-6ED4-9DE3-9B38-01C85000EB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28570" y="1331313"/>
            <a:ext cx="2592896" cy="3422569"/>
          </a:xfrm>
          <a:effectLst>
            <a:softEdge rad="3175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3DDB4C-97B0-408A-A6B1-48996DF77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29" y="1331314"/>
            <a:ext cx="2738056" cy="342256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Picture 6" descr="A person in a suit and tie&#10;&#10;Description automatically generated">
            <a:extLst>
              <a:ext uri="{FF2B5EF4-FFF2-40B4-BE49-F238E27FC236}">
                <a16:creationId xmlns:a16="http://schemas.microsoft.com/office/drawing/2014/main" id="{27E5D388-F17D-51DB-2A97-2264400B7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0986" y="1331313"/>
            <a:ext cx="2592896" cy="3423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D84058-D733-9988-00F1-BED621A6DFD1}"/>
              </a:ext>
            </a:extLst>
          </p:cNvPr>
          <p:cNvSpPr txBox="1"/>
          <p:nvPr/>
        </p:nvSpPr>
        <p:spPr>
          <a:xfrm>
            <a:off x="3667282" y="4845264"/>
            <a:ext cx="3440301" cy="92333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/>
              <a:t>Marvin Barnes</a:t>
            </a:r>
            <a:endParaRPr lang="en-US">
              <a:ea typeface="Calibri"/>
              <a:cs typeface="Calibri"/>
            </a:endParaRPr>
          </a:p>
          <a:p>
            <a:pPr algn="ctr"/>
            <a:r>
              <a:rPr lang="en-US" i="1"/>
              <a:t>NASA-Marshall Space Flight Center</a:t>
            </a:r>
          </a:p>
          <a:p>
            <a:pPr algn="ctr"/>
            <a:r>
              <a:rPr lang="en-US" i="1"/>
              <a:t>Sponsor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68FDC7-62EC-7386-9117-7B1317C753F0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ECB2FD8-B077-BF10-5BF3-31F341A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Liquid Nitrogen Drip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50565-4E3D-9F75-BCFE-55324A8A2490}"/>
              </a:ext>
            </a:extLst>
          </p:cNvPr>
          <p:cNvCxnSpPr/>
          <p:nvPr/>
        </p:nvCxnSpPr>
        <p:spPr>
          <a:xfrm>
            <a:off x="0" y="1720850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E9315E2-C38F-0E08-0FE3-3271CB43D258}"/>
              </a:ext>
            </a:extLst>
          </p:cNvPr>
          <p:cNvSpPr/>
          <p:nvPr/>
        </p:nvSpPr>
        <p:spPr>
          <a:xfrm>
            <a:off x="1797050" y="4121150"/>
            <a:ext cx="6400797" cy="6049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Regolith Bed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D41B88-1276-E8A7-3123-6E3EE033412B}"/>
              </a:ext>
            </a:extLst>
          </p:cNvPr>
          <p:cNvCxnSpPr>
            <a:cxnSpLocks/>
          </p:cNvCxnSpPr>
          <p:nvPr/>
        </p:nvCxnSpPr>
        <p:spPr>
          <a:xfrm>
            <a:off x="17970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68EEC-F108-F901-3A5F-EBE613FF7761}"/>
              </a:ext>
            </a:extLst>
          </p:cNvPr>
          <p:cNvCxnSpPr>
            <a:cxnSpLocks/>
          </p:cNvCxnSpPr>
          <p:nvPr/>
        </p:nvCxnSpPr>
        <p:spPr>
          <a:xfrm>
            <a:off x="81978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F6EF7A4-26ED-8B48-0388-12B8A77866B6}"/>
              </a:ext>
            </a:extLst>
          </p:cNvPr>
          <p:cNvCxnSpPr>
            <a:cxnSpLocks/>
          </p:cNvCxnSpPr>
          <p:nvPr/>
        </p:nvCxnSpPr>
        <p:spPr>
          <a:xfrm>
            <a:off x="8197847" y="1720850"/>
            <a:ext cx="1733552" cy="731520"/>
          </a:xfrm>
          <a:prstGeom prst="bentConnector3">
            <a:avLst>
              <a:gd name="adj1" fmla="val 10091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DDD7AC-5EA2-50FD-E58E-23D8155A3765}"/>
              </a:ext>
            </a:extLst>
          </p:cNvPr>
          <p:cNvSpPr/>
          <p:nvPr/>
        </p:nvSpPr>
        <p:spPr>
          <a:xfrm>
            <a:off x="9442450" y="2452370"/>
            <a:ext cx="996949" cy="70781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Pump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90747DA-5A9E-9B06-7B41-549C0868626C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>
            <a:off x="7861832" y="3312057"/>
            <a:ext cx="2230962" cy="1927225"/>
          </a:xfrm>
          <a:prstGeom prst="bentConnector3">
            <a:avLst>
              <a:gd name="adj1" fmla="val 100095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0735E7-B18F-B9F2-69D2-7E57CD6CB7BC}"/>
              </a:ext>
            </a:extLst>
          </p:cNvPr>
          <p:cNvCxnSpPr>
            <a:cxnSpLocks/>
          </p:cNvCxnSpPr>
          <p:nvPr/>
        </p:nvCxnSpPr>
        <p:spPr>
          <a:xfrm flipV="1">
            <a:off x="8013700" y="4726096"/>
            <a:ext cx="0" cy="665055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C56558-82D8-C3A6-0E5E-3F9AF24B1CE2}"/>
              </a:ext>
            </a:extLst>
          </p:cNvPr>
          <p:cNvCxnSpPr/>
          <p:nvPr/>
        </p:nvCxnSpPr>
        <p:spPr>
          <a:xfrm>
            <a:off x="1797050" y="1720850"/>
            <a:ext cx="640079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E00D42-1E1C-A096-011E-2F552558F175}"/>
              </a:ext>
            </a:extLst>
          </p:cNvPr>
          <p:cNvCxnSpPr>
            <a:cxnSpLocks/>
          </p:cNvCxnSpPr>
          <p:nvPr/>
        </p:nvCxnSpPr>
        <p:spPr>
          <a:xfrm>
            <a:off x="1753253" y="4715092"/>
            <a:ext cx="648838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FC0CBCFF-727B-3BFD-173E-BBA636E1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2574" y="1885104"/>
            <a:ext cx="280834" cy="280834"/>
          </a:xfrm>
          <a:prstGeom prst="rect">
            <a:avLst/>
          </a:prstGeom>
        </p:spPr>
      </p:pic>
      <p:pic>
        <p:nvPicPr>
          <p:cNvPr id="38" name="Graphic 37" descr="Water with solid fill">
            <a:extLst>
              <a:ext uri="{FF2B5EF4-FFF2-40B4-BE49-F238E27FC236}">
                <a16:creationId xmlns:a16="http://schemas.microsoft.com/office/drawing/2014/main" id="{F7E4C642-703A-620A-E960-B3EA573F2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4873" y="2124546"/>
            <a:ext cx="280834" cy="280834"/>
          </a:xfrm>
          <a:prstGeom prst="rect">
            <a:avLst/>
          </a:prstGeom>
        </p:spPr>
      </p:pic>
      <p:pic>
        <p:nvPicPr>
          <p:cNvPr id="39" name="Graphic 38" descr="Water with solid fill">
            <a:extLst>
              <a:ext uri="{FF2B5EF4-FFF2-40B4-BE49-F238E27FC236}">
                <a16:creationId xmlns:a16="http://schemas.microsoft.com/office/drawing/2014/main" id="{A37A02FE-AC56-7F33-8768-F5EAF24F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7429" y="1855142"/>
            <a:ext cx="280834" cy="280834"/>
          </a:xfrm>
          <a:prstGeom prst="rect">
            <a:avLst/>
          </a:prstGeom>
        </p:spPr>
      </p:pic>
      <p:pic>
        <p:nvPicPr>
          <p:cNvPr id="41" name="Graphic 40" descr="Water with solid fill">
            <a:extLst>
              <a:ext uri="{FF2B5EF4-FFF2-40B4-BE49-F238E27FC236}">
                <a16:creationId xmlns:a16="http://schemas.microsoft.com/office/drawing/2014/main" id="{9C303BFC-5CA0-96D0-2112-E43BE2430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540" y="1844300"/>
            <a:ext cx="280834" cy="280834"/>
          </a:xfrm>
          <a:prstGeom prst="rect">
            <a:avLst/>
          </a:prstGeom>
        </p:spPr>
      </p:pic>
      <p:pic>
        <p:nvPicPr>
          <p:cNvPr id="42" name="Graphic 41" descr="Water with solid fill">
            <a:extLst>
              <a:ext uri="{FF2B5EF4-FFF2-40B4-BE49-F238E27FC236}">
                <a16:creationId xmlns:a16="http://schemas.microsoft.com/office/drawing/2014/main" id="{E8CD2842-E74A-6DA4-BA83-4A5B5E6B7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6218" y="2322505"/>
            <a:ext cx="280834" cy="280834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4B6D7099-BBC7-9F1F-37E9-4BAA2E88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2575" y="1934343"/>
            <a:ext cx="280834" cy="280834"/>
          </a:xfrm>
          <a:prstGeom prst="rect">
            <a:avLst/>
          </a:prstGeom>
        </p:spPr>
      </p:pic>
      <p:pic>
        <p:nvPicPr>
          <p:cNvPr id="44" name="Graphic 43" descr="Water with solid fill">
            <a:extLst>
              <a:ext uri="{FF2B5EF4-FFF2-40B4-BE49-F238E27FC236}">
                <a16:creationId xmlns:a16="http://schemas.microsoft.com/office/drawing/2014/main" id="{FE9CB783-62F4-2D87-FAA1-EA759C6E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1490" y="2257640"/>
            <a:ext cx="280834" cy="28083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10A0BA0-D3AC-FC35-2BCB-41A450B3DD09}"/>
              </a:ext>
            </a:extLst>
          </p:cNvPr>
          <p:cNvSpPr txBox="1"/>
          <p:nvPr/>
        </p:nvSpPr>
        <p:spPr>
          <a:xfrm>
            <a:off x="3960752" y="1227432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 Drip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3E85E5-B863-2F55-42A2-822D64D720F8}"/>
              </a:ext>
            </a:extLst>
          </p:cNvPr>
          <p:cNvSpPr txBox="1"/>
          <p:nvPr/>
        </p:nvSpPr>
        <p:spPr>
          <a:xfrm>
            <a:off x="8021327" y="4956149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Gas Reentry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D906633B-B1B4-5019-85A5-DC8F3C7F13A4}"/>
              </a:ext>
            </a:extLst>
          </p:cNvPr>
          <p:cNvCxnSpPr/>
          <p:nvPr/>
        </p:nvCxnSpPr>
        <p:spPr>
          <a:xfrm rot="16200000" flipH="1">
            <a:off x="9547987" y="1805093"/>
            <a:ext cx="919227" cy="266700"/>
          </a:xfrm>
          <a:prstGeom prst="bentConnector3">
            <a:avLst>
              <a:gd name="adj1" fmla="val 233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FFB5D54-44A5-097A-602E-4C398ECA19DE}"/>
              </a:ext>
            </a:extLst>
          </p:cNvPr>
          <p:cNvSpPr txBox="1"/>
          <p:nvPr/>
        </p:nvSpPr>
        <p:spPr>
          <a:xfrm>
            <a:off x="8324539" y="1278774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Gas Exit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DA3C30C-65F6-2129-6520-98FF13DF8240}"/>
              </a:ext>
            </a:extLst>
          </p:cNvPr>
          <p:cNvCxnSpPr>
            <a:cxnSpLocks/>
          </p:cNvCxnSpPr>
          <p:nvPr/>
        </p:nvCxnSpPr>
        <p:spPr>
          <a:xfrm flipV="1">
            <a:off x="7854312" y="4873212"/>
            <a:ext cx="0" cy="4067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DF62CCB-C214-6F21-983C-C3E1999489F6}"/>
              </a:ext>
            </a:extLst>
          </p:cNvPr>
          <p:cNvSpPr txBox="1"/>
          <p:nvPr/>
        </p:nvSpPr>
        <p:spPr>
          <a:xfrm>
            <a:off x="4337689" y="4785244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Bottom Grate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95064AF-7F2F-5380-C504-C4AA7BF87462}"/>
              </a:ext>
            </a:extLst>
          </p:cNvPr>
          <p:cNvCxnSpPr/>
          <p:nvPr/>
        </p:nvCxnSpPr>
        <p:spPr>
          <a:xfrm>
            <a:off x="-43797" y="4715092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2791076-DAB5-B7AB-7131-0B58D4FC61CE}"/>
              </a:ext>
            </a:extLst>
          </p:cNvPr>
          <p:cNvSpPr txBox="1"/>
          <p:nvPr/>
        </p:nvSpPr>
        <p:spPr>
          <a:xfrm>
            <a:off x="0" y="1282567"/>
            <a:ext cx="155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5D15FA-FB86-AE23-B570-D3CEEF6D524E}"/>
              </a:ext>
            </a:extLst>
          </p:cNvPr>
          <p:cNvCxnSpPr/>
          <p:nvPr/>
        </p:nvCxnSpPr>
        <p:spPr>
          <a:xfrm>
            <a:off x="1264303" y="1492197"/>
            <a:ext cx="488950" cy="87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AB957EA-C84B-B2E9-9F2F-3174C95CC44D}"/>
              </a:ext>
            </a:extLst>
          </p:cNvPr>
          <p:cNvSpPr/>
          <p:nvPr/>
        </p:nvSpPr>
        <p:spPr>
          <a:xfrm>
            <a:off x="7562850" y="3784600"/>
            <a:ext cx="203200" cy="336550"/>
          </a:xfrm>
          <a:custGeom>
            <a:avLst/>
            <a:gdLst>
              <a:gd name="connsiteX0" fmla="*/ 0 w 203200"/>
              <a:gd name="connsiteY0" fmla="*/ 0 h 336550"/>
              <a:gd name="connsiteX1" fmla="*/ 12700 w 203200"/>
              <a:gd name="connsiteY1" fmla="*/ 57150 h 336550"/>
              <a:gd name="connsiteX2" fmla="*/ 31750 w 203200"/>
              <a:gd name="connsiteY2" fmla="*/ 69850 h 336550"/>
              <a:gd name="connsiteX3" fmla="*/ 76200 w 203200"/>
              <a:gd name="connsiteY3" fmla="*/ 95250 h 336550"/>
              <a:gd name="connsiteX4" fmla="*/ 127000 w 203200"/>
              <a:gd name="connsiteY4" fmla="*/ 127000 h 336550"/>
              <a:gd name="connsiteX5" fmla="*/ 146050 w 203200"/>
              <a:gd name="connsiteY5" fmla="*/ 152400 h 336550"/>
              <a:gd name="connsiteX6" fmla="*/ 165100 w 203200"/>
              <a:gd name="connsiteY6" fmla="*/ 158750 h 336550"/>
              <a:gd name="connsiteX7" fmla="*/ 203200 w 203200"/>
              <a:gd name="connsiteY7" fmla="*/ 222250 h 336550"/>
              <a:gd name="connsiteX8" fmla="*/ 190500 w 203200"/>
              <a:gd name="connsiteY8" fmla="*/ 273050 h 336550"/>
              <a:gd name="connsiteX9" fmla="*/ 171450 w 203200"/>
              <a:gd name="connsiteY9" fmla="*/ 292100 h 336550"/>
              <a:gd name="connsiteX10" fmla="*/ 12700 w 203200"/>
              <a:gd name="connsiteY10" fmla="*/ 311150 h 336550"/>
              <a:gd name="connsiteX11" fmla="*/ 6350 w 203200"/>
              <a:gd name="connsiteY11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200" h="336550">
                <a:moveTo>
                  <a:pt x="0" y="0"/>
                </a:moveTo>
                <a:cubicBezTo>
                  <a:pt x="140" y="700"/>
                  <a:pt x="10138" y="53307"/>
                  <a:pt x="12700" y="57150"/>
                </a:cubicBezTo>
                <a:cubicBezTo>
                  <a:pt x="16933" y="63500"/>
                  <a:pt x="25206" y="65923"/>
                  <a:pt x="31750" y="69850"/>
                </a:cubicBezTo>
                <a:cubicBezTo>
                  <a:pt x="46383" y="78630"/>
                  <a:pt x="61567" y="86470"/>
                  <a:pt x="76200" y="95250"/>
                </a:cubicBezTo>
                <a:cubicBezTo>
                  <a:pt x="93323" y="105524"/>
                  <a:pt x="127000" y="127000"/>
                  <a:pt x="127000" y="127000"/>
                </a:cubicBezTo>
                <a:cubicBezTo>
                  <a:pt x="133350" y="135467"/>
                  <a:pt x="137920" y="145625"/>
                  <a:pt x="146050" y="152400"/>
                </a:cubicBezTo>
                <a:cubicBezTo>
                  <a:pt x="151192" y="156685"/>
                  <a:pt x="160861" y="153570"/>
                  <a:pt x="165100" y="158750"/>
                </a:cubicBezTo>
                <a:cubicBezTo>
                  <a:pt x="180731" y="177855"/>
                  <a:pt x="203200" y="222250"/>
                  <a:pt x="203200" y="222250"/>
                </a:cubicBezTo>
                <a:cubicBezTo>
                  <a:pt x="198967" y="239183"/>
                  <a:pt x="197723" y="257160"/>
                  <a:pt x="190500" y="273050"/>
                </a:cubicBezTo>
                <a:cubicBezTo>
                  <a:pt x="186784" y="281225"/>
                  <a:pt x="180231" y="290218"/>
                  <a:pt x="171450" y="292100"/>
                </a:cubicBezTo>
                <a:cubicBezTo>
                  <a:pt x="119337" y="303267"/>
                  <a:pt x="65617" y="304800"/>
                  <a:pt x="12700" y="311150"/>
                </a:cubicBezTo>
                <a:lnTo>
                  <a:pt x="6350" y="33655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Graphic 47" descr="Paragraph Squiggle outline">
            <a:extLst>
              <a:ext uri="{FF2B5EF4-FFF2-40B4-BE49-F238E27FC236}">
                <a16:creationId xmlns:a16="http://schemas.microsoft.com/office/drawing/2014/main" id="{EA6FA946-5822-ED93-ADA2-A359CACC3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400609" y="4091002"/>
            <a:ext cx="552064" cy="552064"/>
          </a:xfrm>
          <a:prstGeom prst="rect">
            <a:avLst/>
          </a:prstGeom>
        </p:spPr>
      </p:pic>
      <p:pic>
        <p:nvPicPr>
          <p:cNvPr id="49" name="Graphic 48" descr="Paragraph Squiggle outline">
            <a:extLst>
              <a:ext uri="{FF2B5EF4-FFF2-40B4-BE49-F238E27FC236}">
                <a16:creationId xmlns:a16="http://schemas.microsoft.com/office/drawing/2014/main" id="{80B0B528-4ABE-E115-D2CA-47E36FF19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885819" y="4091002"/>
            <a:ext cx="552064" cy="552064"/>
          </a:xfrm>
          <a:prstGeom prst="rect">
            <a:avLst/>
          </a:prstGeom>
        </p:spPr>
      </p:pic>
      <p:pic>
        <p:nvPicPr>
          <p:cNvPr id="51" name="Graphic 50" descr="Paragraph Squiggle outline">
            <a:extLst>
              <a:ext uri="{FF2B5EF4-FFF2-40B4-BE49-F238E27FC236}">
                <a16:creationId xmlns:a16="http://schemas.microsoft.com/office/drawing/2014/main" id="{B22F17CC-C5A5-CAA9-64B5-336C6EB0C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583199" y="4093377"/>
            <a:ext cx="552064" cy="552064"/>
          </a:xfrm>
          <a:prstGeom prst="rect">
            <a:avLst/>
          </a:prstGeom>
        </p:spPr>
      </p:pic>
      <p:pic>
        <p:nvPicPr>
          <p:cNvPr id="52" name="Graphic 51" descr="Paragraph Squiggle outline">
            <a:extLst>
              <a:ext uri="{FF2B5EF4-FFF2-40B4-BE49-F238E27FC236}">
                <a16:creationId xmlns:a16="http://schemas.microsoft.com/office/drawing/2014/main" id="{19F5775D-CAD0-6726-FFBE-54523824E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948606" y="4105465"/>
            <a:ext cx="552064" cy="552064"/>
          </a:xfrm>
          <a:prstGeom prst="rect">
            <a:avLst/>
          </a:prstGeom>
        </p:spPr>
      </p:pic>
      <p:pic>
        <p:nvPicPr>
          <p:cNvPr id="55" name="Graphic 54" descr="Paragraph Squiggle outline">
            <a:extLst>
              <a:ext uri="{FF2B5EF4-FFF2-40B4-BE49-F238E27FC236}">
                <a16:creationId xmlns:a16="http://schemas.microsoft.com/office/drawing/2014/main" id="{283713E4-1C09-E8D2-0217-67618B784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6589438" y="4105465"/>
            <a:ext cx="552064" cy="552064"/>
          </a:xfrm>
          <a:prstGeom prst="rect">
            <a:avLst/>
          </a:prstGeom>
        </p:spPr>
      </p:pic>
      <p:pic>
        <p:nvPicPr>
          <p:cNvPr id="60" name="Graphic 59" descr="Paragraph Squiggle outline">
            <a:extLst>
              <a:ext uri="{FF2B5EF4-FFF2-40B4-BE49-F238E27FC236}">
                <a16:creationId xmlns:a16="http://schemas.microsoft.com/office/drawing/2014/main" id="{C0F8CE23-FA0D-A3B6-97A7-2A6D0351D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7200260" y="4115299"/>
            <a:ext cx="552064" cy="5520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52A92A-6DB9-9862-5214-EFEC5E2AFA3D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EE5896-BCA3-C025-44FB-1EA6B9D64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426" y="-11024"/>
            <a:ext cx="1089256" cy="10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298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2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FECB2FD8-B077-BF10-5BF3-31F341AD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Liquid Nitrogen Drip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C50565-4E3D-9F75-BCFE-55324A8A2490}"/>
              </a:ext>
            </a:extLst>
          </p:cNvPr>
          <p:cNvCxnSpPr/>
          <p:nvPr/>
        </p:nvCxnSpPr>
        <p:spPr>
          <a:xfrm>
            <a:off x="0" y="1720850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7E9315E2-C38F-0E08-0FE3-3271CB43D258}"/>
              </a:ext>
            </a:extLst>
          </p:cNvPr>
          <p:cNvSpPr/>
          <p:nvPr/>
        </p:nvSpPr>
        <p:spPr>
          <a:xfrm>
            <a:off x="1797050" y="4121150"/>
            <a:ext cx="6400797" cy="60494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Regolith Bed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FD41B88-1276-E8A7-3123-6E3EE033412B}"/>
              </a:ext>
            </a:extLst>
          </p:cNvPr>
          <p:cNvCxnSpPr>
            <a:cxnSpLocks/>
          </p:cNvCxnSpPr>
          <p:nvPr/>
        </p:nvCxnSpPr>
        <p:spPr>
          <a:xfrm>
            <a:off x="17970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BF68EEC-F108-F901-3A5F-EBE613FF7761}"/>
              </a:ext>
            </a:extLst>
          </p:cNvPr>
          <p:cNvCxnSpPr>
            <a:cxnSpLocks/>
          </p:cNvCxnSpPr>
          <p:nvPr/>
        </p:nvCxnSpPr>
        <p:spPr>
          <a:xfrm>
            <a:off x="8197850" y="1720850"/>
            <a:ext cx="0" cy="3005246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CF6EF7A4-26ED-8B48-0388-12B8A77866B6}"/>
              </a:ext>
            </a:extLst>
          </p:cNvPr>
          <p:cNvCxnSpPr>
            <a:cxnSpLocks/>
          </p:cNvCxnSpPr>
          <p:nvPr/>
        </p:nvCxnSpPr>
        <p:spPr>
          <a:xfrm>
            <a:off x="8197847" y="1720850"/>
            <a:ext cx="1733552" cy="731520"/>
          </a:xfrm>
          <a:prstGeom prst="bentConnector3">
            <a:avLst>
              <a:gd name="adj1" fmla="val 100916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5DDD7AC-5EA2-50FD-E58E-23D8155A3765}"/>
              </a:ext>
            </a:extLst>
          </p:cNvPr>
          <p:cNvSpPr/>
          <p:nvPr/>
        </p:nvSpPr>
        <p:spPr>
          <a:xfrm>
            <a:off x="9442450" y="2452370"/>
            <a:ext cx="996949" cy="707818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Pump</a:t>
            </a:r>
          </a:p>
        </p:txBody>
      </p: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E90747DA-5A9E-9B06-7B41-549C0868626C}"/>
              </a:ext>
            </a:extLst>
          </p:cNvPr>
          <p:cNvCxnSpPr>
            <a:cxnSpLocks/>
            <a:stCxn id="20" idx="2"/>
          </p:cNvCxnSpPr>
          <p:nvPr/>
        </p:nvCxnSpPr>
        <p:spPr>
          <a:xfrm rot="5400000">
            <a:off x="7861832" y="3312057"/>
            <a:ext cx="2230962" cy="1927225"/>
          </a:xfrm>
          <a:prstGeom prst="bentConnector3">
            <a:avLst>
              <a:gd name="adj1" fmla="val 100095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E0735E7-B18F-B9F2-69D2-7E57CD6CB7BC}"/>
              </a:ext>
            </a:extLst>
          </p:cNvPr>
          <p:cNvCxnSpPr>
            <a:cxnSpLocks/>
          </p:cNvCxnSpPr>
          <p:nvPr/>
        </p:nvCxnSpPr>
        <p:spPr>
          <a:xfrm flipV="1">
            <a:off x="8013700" y="4726096"/>
            <a:ext cx="0" cy="665055"/>
          </a:xfrm>
          <a:prstGeom prst="line">
            <a:avLst/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C56558-82D8-C3A6-0E5E-3F9AF24B1CE2}"/>
              </a:ext>
            </a:extLst>
          </p:cNvPr>
          <p:cNvCxnSpPr/>
          <p:nvPr/>
        </p:nvCxnSpPr>
        <p:spPr>
          <a:xfrm>
            <a:off x="1797050" y="1720850"/>
            <a:ext cx="640079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0E00D42-1E1C-A096-011E-2F552558F175}"/>
              </a:ext>
            </a:extLst>
          </p:cNvPr>
          <p:cNvCxnSpPr>
            <a:cxnSpLocks/>
          </p:cNvCxnSpPr>
          <p:nvPr/>
        </p:nvCxnSpPr>
        <p:spPr>
          <a:xfrm>
            <a:off x="1753253" y="4715092"/>
            <a:ext cx="6488389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 descr="Water with solid fill">
            <a:extLst>
              <a:ext uri="{FF2B5EF4-FFF2-40B4-BE49-F238E27FC236}">
                <a16:creationId xmlns:a16="http://schemas.microsoft.com/office/drawing/2014/main" id="{FC0CBCFF-727B-3BFD-173E-BBA636E12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2574" y="1885104"/>
            <a:ext cx="280834" cy="280834"/>
          </a:xfrm>
          <a:prstGeom prst="rect">
            <a:avLst/>
          </a:prstGeom>
        </p:spPr>
      </p:pic>
      <p:pic>
        <p:nvPicPr>
          <p:cNvPr id="38" name="Graphic 37" descr="Water with solid fill">
            <a:extLst>
              <a:ext uri="{FF2B5EF4-FFF2-40B4-BE49-F238E27FC236}">
                <a16:creationId xmlns:a16="http://schemas.microsoft.com/office/drawing/2014/main" id="{F7E4C642-703A-620A-E960-B3EA573F2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64873" y="2124546"/>
            <a:ext cx="280834" cy="280834"/>
          </a:xfrm>
          <a:prstGeom prst="rect">
            <a:avLst/>
          </a:prstGeom>
        </p:spPr>
      </p:pic>
      <p:pic>
        <p:nvPicPr>
          <p:cNvPr id="39" name="Graphic 38" descr="Water with solid fill">
            <a:extLst>
              <a:ext uri="{FF2B5EF4-FFF2-40B4-BE49-F238E27FC236}">
                <a16:creationId xmlns:a16="http://schemas.microsoft.com/office/drawing/2014/main" id="{A37A02FE-AC56-7F33-8768-F5EAF24F7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7429" y="1855142"/>
            <a:ext cx="280834" cy="280834"/>
          </a:xfrm>
          <a:prstGeom prst="rect">
            <a:avLst/>
          </a:prstGeom>
        </p:spPr>
      </p:pic>
      <p:pic>
        <p:nvPicPr>
          <p:cNvPr id="41" name="Graphic 40" descr="Water with solid fill">
            <a:extLst>
              <a:ext uri="{FF2B5EF4-FFF2-40B4-BE49-F238E27FC236}">
                <a16:creationId xmlns:a16="http://schemas.microsoft.com/office/drawing/2014/main" id="{9C303BFC-5CA0-96D0-2112-E43BE2430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5540" y="1844300"/>
            <a:ext cx="280834" cy="280834"/>
          </a:xfrm>
          <a:prstGeom prst="rect">
            <a:avLst/>
          </a:prstGeom>
        </p:spPr>
      </p:pic>
      <p:pic>
        <p:nvPicPr>
          <p:cNvPr id="42" name="Graphic 41" descr="Water with solid fill">
            <a:extLst>
              <a:ext uri="{FF2B5EF4-FFF2-40B4-BE49-F238E27FC236}">
                <a16:creationId xmlns:a16="http://schemas.microsoft.com/office/drawing/2014/main" id="{E8CD2842-E74A-6DA4-BA83-4A5B5E6B7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6218" y="2322505"/>
            <a:ext cx="280834" cy="280834"/>
          </a:xfrm>
          <a:prstGeom prst="rect">
            <a:avLst/>
          </a:prstGeom>
        </p:spPr>
      </p:pic>
      <p:pic>
        <p:nvPicPr>
          <p:cNvPr id="43" name="Graphic 42" descr="Water with solid fill">
            <a:extLst>
              <a:ext uri="{FF2B5EF4-FFF2-40B4-BE49-F238E27FC236}">
                <a16:creationId xmlns:a16="http://schemas.microsoft.com/office/drawing/2014/main" id="{4B6D7099-BBC7-9F1F-37E9-4BAA2E88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32575" y="1934343"/>
            <a:ext cx="280834" cy="280834"/>
          </a:xfrm>
          <a:prstGeom prst="rect">
            <a:avLst/>
          </a:prstGeom>
        </p:spPr>
      </p:pic>
      <p:pic>
        <p:nvPicPr>
          <p:cNvPr id="44" name="Graphic 43" descr="Water with solid fill">
            <a:extLst>
              <a:ext uri="{FF2B5EF4-FFF2-40B4-BE49-F238E27FC236}">
                <a16:creationId xmlns:a16="http://schemas.microsoft.com/office/drawing/2014/main" id="{FE9CB783-62F4-2D87-FAA1-EA759C6E1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1490" y="2257640"/>
            <a:ext cx="280834" cy="28083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10A0BA0-D3AC-FC35-2BCB-41A450B3DD09}"/>
              </a:ext>
            </a:extLst>
          </p:cNvPr>
          <p:cNvSpPr txBox="1"/>
          <p:nvPr/>
        </p:nvSpPr>
        <p:spPr>
          <a:xfrm>
            <a:off x="3960752" y="1227432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 Drip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3E85E5-B863-2F55-42A2-822D64D720F8}"/>
              </a:ext>
            </a:extLst>
          </p:cNvPr>
          <p:cNvSpPr txBox="1"/>
          <p:nvPr/>
        </p:nvSpPr>
        <p:spPr>
          <a:xfrm>
            <a:off x="8021327" y="4956149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Gas Reentry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D906633B-B1B4-5019-85A5-DC8F3C7F13A4}"/>
              </a:ext>
            </a:extLst>
          </p:cNvPr>
          <p:cNvCxnSpPr/>
          <p:nvPr/>
        </p:nvCxnSpPr>
        <p:spPr>
          <a:xfrm rot="16200000" flipH="1">
            <a:off x="9547987" y="1805093"/>
            <a:ext cx="919227" cy="266700"/>
          </a:xfrm>
          <a:prstGeom prst="bentConnector3">
            <a:avLst>
              <a:gd name="adj1" fmla="val 2335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BFFB5D54-44A5-097A-602E-4C398ECA19DE}"/>
              </a:ext>
            </a:extLst>
          </p:cNvPr>
          <p:cNvSpPr txBox="1"/>
          <p:nvPr/>
        </p:nvSpPr>
        <p:spPr>
          <a:xfrm>
            <a:off x="8324539" y="1278774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Gas Exit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DA3C30C-65F6-2129-6520-98FF13DF8240}"/>
              </a:ext>
            </a:extLst>
          </p:cNvPr>
          <p:cNvCxnSpPr>
            <a:cxnSpLocks/>
          </p:cNvCxnSpPr>
          <p:nvPr/>
        </p:nvCxnSpPr>
        <p:spPr>
          <a:xfrm flipV="1">
            <a:off x="7854312" y="4873212"/>
            <a:ext cx="0" cy="40672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DF62CCB-C214-6F21-983C-C3E1999489F6}"/>
              </a:ext>
            </a:extLst>
          </p:cNvPr>
          <p:cNvSpPr txBox="1"/>
          <p:nvPr/>
        </p:nvSpPr>
        <p:spPr>
          <a:xfrm>
            <a:off x="4337689" y="4785244"/>
            <a:ext cx="2235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Bottom Grate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95064AF-7F2F-5380-C504-C4AA7BF87462}"/>
              </a:ext>
            </a:extLst>
          </p:cNvPr>
          <p:cNvCxnSpPr/>
          <p:nvPr/>
        </p:nvCxnSpPr>
        <p:spPr>
          <a:xfrm>
            <a:off x="-43797" y="4715092"/>
            <a:ext cx="179705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2791076-DAB5-B7AB-7131-0B58D4FC61CE}"/>
              </a:ext>
            </a:extLst>
          </p:cNvPr>
          <p:cNvSpPr txBox="1"/>
          <p:nvPr/>
        </p:nvSpPr>
        <p:spPr>
          <a:xfrm>
            <a:off x="0" y="1282567"/>
            <a:ext cx="155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LN2 Liquid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C5D15FA-FB86-AE23-B570-D3CEEF6D524E}"/>
              </a:ext>
            </a:extLst>
          </p:cNvPr>
          <p:cNvCxnSpPr/>
          <p:nvPr/>
        </p:nvCxnSpPr>
        <p:spPr>
          <a:xfrm>
            <a:off x="1264303" y="1492197"/>
            <a:ext cx="488950" cy="87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AB957EA-C84B-B2E9-9F2F-3174C95CC44D}"/>
              </a:ext>
            </a:extLst>
          </p:cNvPr>
          <p:cNvSpPr/>
          <p:nvPr/>
        </p:nvSpPr>
        <p:spPr>
          <a:xfrm>
            <a:off x="7562850" y="3784600"/>
            <a:ext cx="203200" cy="336550"/>
          </a:xfrm>
          <a:custGeom>
            <a:avLst/>
            <a:gdLst>
              <a:gd name="connsiteX0" fmla="*/ 0 w 203200"/>
              <a:gd name="connsiteY0" fmla="*/ 0 h 336550"/>
              <a:gd name="connsiteX1" fmla="*/ 12700 w 203200"/>
              <a:gd name="connsiteY1" fmla="*/ 57150 h 336550"/>
              <a:gd name="connsiteX2" fmla="*/ 31750 w 203200"/>
              <a:gd name="connsiteY2" fmla="*/ 69850 h 336550"/>
              <a:gd name="connsiteX3" fmla="*/ 76200 w 203200"/>
              <a:gd name="connsiteY3" fmla="*/ 95250 h 336550"/>
              <a:gd name="connsiteX4" fmla="*/ 127000 w 203200"/>
              <a:gd name="connsiteY4" fmla="*/ 127000 h 336550"/>
              <a:gd name="connsiteX5" fmla="*/ 146050 w 203200"/>
              <a:gd name="connsiteY5" fmla="*/ 152400 h 336550"/>
              <a:gd name="connsiteX6" fmla="*/ 165100 w 203200"/>
              <a:gd name="connsiteY6" fmla="*/ 158750 h 336550"/>
              <a:gd name="connsiteX7" fmla="*/ 203200 w 203200"/>
              <a:gd name="connsiteY7" fmla="*/ 222250 h 336550"/>
              <a:gd name="connsiteX8" fmla="*/ 190500 w 203200"/>
              <a:gd name="connsiteY8" fmla="*/ 273050 h 336550"/>
              <a:gd name="connsiteX9" fmla="*/ 171450 w 203200"/>
              <a:gd name="connsiteY9" fmla="*/ 292100 h 336550"/>
              <a:gd name="connsiteX10" fmla="*/ 12700 w 203200"/>
              <a:gd name="connsiteY10" fmla="*/ 311150 h 336550"/>
              <a:gd name="connsiteX11" fmla="*/ 6350 w 203200"/>
              <a:gd name="connsiteY11" fmla="*/ 336550 h 336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3200" h="336550">
                <a:moveTo>
                  <a:pt x="0" y="0"/>
                </a:moveTo>
                <a:cubicBezTo>
                  <a:pt x="140" y="700"/>
                  <a:pt x="10138" y="53307"/>
                  <a:pt x="12700" y="57150"/>
                </a:cubicBezTo>
                <a:cubicBezTo>
                  <a:pt x="16933" y="63500"/>
                  <a:pt x="25206" y="65923"/>
                  <a:pt x="31750" y="69850"/>
                </a:cubicBezTo>
                <a:cubicBezTo>
                  <a:pt x="46383" y="78630"/>
                  <a:pt x="61567" y="86470"/>
                  <a:pt x="76200" y="95250"/>
                </a:cubicBezTo>
                <a:cubicBezTo>
                  <a:pt x="93323" y="105524"/>
                  <a:pt x="127000" y="127000"/>
                  <a:pt x="127000" y="127000"/>
                </a:cubicBezTo>
                <a:cubicBezTo>
                  <a:pt x="133350" y="135467"/>
                  <a:pt x="137920" y="145625"/>
                  <a:pt x="146050" y="152400"/>
                </a:cubicBezTo>
                <a:cubicBezTo>
                  <a:pt x="151192" y="156685"/>
                  <a:pt x="160861" y="153570"/>
                  <a:pt x="165100" y="158750"/>
                </a:cubicBezTo>
                <a:cubicBezTo>
                  <a:pt x="180731" y="177855"/>
                  <a:pt x="203200" y="222250"/>
                  <a:pt x="203200" y="222250"/>
                </a:cubicBezTo>
                <a:cubicBezTo>
                  <a:pt x="198967" y="239183"/>
                  <a:pt x="197723" y="257160"/>
                  <a:pt x="190500" y="273050"/>
                </a:cubicBezTo>
                <a:cubicBezTo>
                  <a:pt x="186784" y="281225"/>
                  <a:pt x="180231" y="290218"/>
                  <a:pt x="171450" y="292100"/>
                </a:cubicBezTo>
                <a:cubicBezTo>
                  <a:pt x="119337" y="303267"/>
                  <a:pt x="65617" y="304800"/>
                  <a:pt x="12700" y="311150"/>
                </a:cubicBezTo>
                <a:lnTo>
                  <a:pt x="6350" y="33655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Graphic 47" descr="Paragraph Squiggle outline">
            <a:extLst>
              <a:ext uri="{FF2B5EF4-FFF2-40B4-BE49-F238E27FC236}">
                <a16:creationId xmlns:a16="http://schemas.microsoft.com/office/drawing/2014/main" id="{EA6FA946-5822-ED93-ADA2-A359CACC3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3400609" y="4091002"/>
            <a:ext cx="552064" cy="552064"/>
          </a:xfrm>
          <a:prstGeom prst="rect">
            <a:avLst/>
          </a:prstGeom>
        </p:spPr>
      </p:pic>
      <p:pic>
        <p:nvPicPr>
          <p:cNvPr id="49" name="Graphic 48" descr="Paragraph Squiggle outline">
            <a:extLst>
              <a:ext uri="{FF2B5EF4-FFF2-40B4-BE49-F238E27FC236}">
                <a16:creationId xmlns:a16="http://schemas.microsoft.com/office/drawing/2014/main" id="{80B0B528-4ABE-E115-D2CA-47E36FF19F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1885819" y="4091002"/>
            <a:ext cx="552064" cy="552064"/>
          </a:xfrm>
          <a:prstGeom prst="rect">
            <a:avLst/>
          </a:prstGeom>
        </p:spPr>
      </p:pic>
      <p:pic>
        <p:nvPicPr>
          <p:cNvPr id="51" name="Graphic 50" descr="Paragraph Squiggle outline">
            <a:extLst>
              <a:ext uri="{FF2B5EF4-FFF2-40B4-BE49-F238E27FC236}">
                <a16:creationId xmlns:a16="http://schemas.microsoft.com/office/drawing/2014/main" id="{B22F17CC-C5A5-CAA9-64B5-336C6EB0C2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583199" y="4093377"/>
            <a:ext cx="552064" cy="552064"/>
          </a:xfrm>
          <a:prstGeom prst="rect">
            <a:avLst/>
          </a:prstGeom>
        </p:spPr>
      </p:pic>
      <p:pic>
        <p:nvPicPr>
          <p:cNvPr id="52" name="Graphic 51" descr="Paragraph Squiggle outline">
            <a:extLst>
              <a:ext uri="{FF2B5EF4-FFF2-40B4-BE49-F238E27FC236}">
                <a16:creationId xmlns:a16="http://schemas.microsoft.com/office/drawing/2014/main" id="{19F5775D-CAD0-6726-FFBE-54523824E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5948606" y="4105465"/>
            <a:ext cx="552064" cy="552064"/>
          </a:xfrm>
          <a:prstGeom prst="rect">
            <a:avLst/>
          </a:prstGeom>
        </p:spPr>
      </p:pic>
      <p:pic>
        <p:nvPicPr>
          <p:cNvPr id="55" name="Graphic 54" descr="Paragraph Squiggle outline">
            <a:extLst>
              <a:ext uri="{FF2B5EF4-FFF2-40B4-BE49-F238E27FC236}">
                <a16:creationId xmlns:a16="http://schemas.microsoft.com/office/drawing/2014/main" id="{283713E4-1C09-E8D2-0217-67618B784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6589438" y="4105465"/>
            <a:ext cx="552064" cy="552064"/>
          </a:xfrm>
          <a:prstGeom prst="rect">
            <a:avLst/>
          </a:prstGeom>
        </p:spPr>
      </p:pic>
      <p:pic>
        <p:nvPicPr>
          <p:cNvPr id="60" name="Graphic 59" descr="Paragraph Squiggle outline">
            <a:extLst>
              <a:ext uri="{FF2B5EF4-FFF2-40B4-BE49-F238E27FC236}">
                <a16:creationId xmlns:a16="http://schemas.microsoft.com/office/drawing/2014/main" id="{C0F8CE23-FA0D-A3B6-97A7-2A6D0351D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7200260" y="4115299"/>
            <a:ext cx="552064" cy="55206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99077E6-7BD1-00F8-F85C-DE1B31067561}"/>
              </a:ext>
            </a:extLst>
          </p:cNvPr>
          <p:cNvCxnSpPr>
            <a:cxnSpLocks/>
          </p:cNvCxnSpPr>
          <p:nvPr/>
        </p:nvCxnSpPr>
        <p:spPr>
          <a:xfrm flipH="1">
            <a:off x="1120775" y="4956149"/>
            <a:ext cx="48475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6F6ACB9-E996-7A3B-9D8D-8D04A4AB6634}"/>
              </a:ext>
            </a:extLst>
          </p:cNvPr>
          <p:cNvSpPr txBox="1"/>
          <p:nvPr/>
        </p:nvSpPr>
        <p:spPr>
          <a:xfrm>
            <a:off x="171450" y="4324350"/>
            <a:ext cx="149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LN2 Gas Exit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F60F4A-031E-6ECB-5166-E006C055D438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1DDB61-D86D-17B5-2B59-B2B699A86D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426" y="-11024"/>
            <a:ext cx="1089256" cy="108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69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6AF513-9FB0-0F9D-45F7-FF2E3525B699}"/>
              </a:ext>
            </a:extLst>
          </p:cNvPr>
          <p:cNvSpPr/>
          <p:nvPr/>
        </p:nvSpPr>
        <p:spPr>
          <a:xfrm>
            <a:off x="3130550" y="1408001"/>
            <a:ext cx="4565650" cy="33735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32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741A915-04FD-29E4-D661-40C4DD275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/>
              <a:t>Retractable Augers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CC1484-9926-973A-88E3-446BE8FCFF5F}"/>
              </a:ext>
            </a:extLst>
          </p:cNvPr>
          <p:cNvSpPr/>
          <p:nvPr/>
        </p:nvSpPr>
        <p:spPr>
          <a:xfrm>
            <a:off x="2930493" y="1383451"/>
            <a:ext cx="187357" cy="3431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E2707-5361-BDAB-3197-0BCF6DFE7BC0}"/>
              </a:ext>
            </a:extLst>
          </p:cNvPr>
          <p:cNvSpPr/>
          <p:nvPr/>
        </p:nvSpPr>
        <p:spPr>
          <a:xfrm>
            <a:off x="7721600" y="1377428"/>
            <a:ext cx="187357" cy="3431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F0ABB4-F6E8-92D7-FCAA-86BEF7450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527204">
            <a:off x="4653911" y="1597449"/>
            <a:ext cx="2884178" cy="28841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E71F7B-5F7D-F2E2-3E1B-DAD8B16B9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1516">
            <a:off x="3334848" y="2786256"/>
            <a:ext cx="2884178" cy="28841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261035-D7E3-CA70-1C92-D0EA2F9DA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1516">
            <a:off x="3385646" y="558185"/>
            <a:ext cx="2884178" cy="28841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73DCE-C82A-498F-25FD-79001AB09E41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60AF5C-7934-9DF0-2D34-B8C599E39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84" y="63501"/>
            <a:ext cx="936679" cy="93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43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6AF513-9FB0-0F9D-45F7-FF2E3525B699}"/>
              </a:ext>
            </a:extLst>
          </p:cNvPr>
          <p:cNvSpPr/>
          <p:nvPr/>
        </p:nvSpPr>
        <p:spPr>
          <a:xfrm>
            <a:off x="3130550" y="1408001"/>
            <a:ext cx="4565650" cy="33735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741A915-04FD-29E4-D661-40C4DD275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Retractable Augers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CC1484-9926-973A-88E3-446BE8FCFF5F}"/>
              </a:ext>
            </a:extLst>
          </p:cNvPr>
          <p:cNvSpPr/>
          <p:nvPr/>
        </p:nvSpPr>
        <p:spPr>
          <a:xfrm>
            <a:off x="2930493" y="1383451"/>
            <a:ext cx="187357" cy="3431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E2707-5361-BDAB-3197-0BCF6DFE7BC0}"/>
              </a:ext>
            </a:extLst>
          </p:cNvPr>
          <p:cNvSpPr/>
          <p:nvPr/>
        </p:nvSpPr>
        <p:spPr>
          <a:xfrm>
            <a:off x="7721600" y="1377428"/>
            <a:ext cx="187357" cy="3431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F0ABB4-F6E8-92D7-FCAA-86BEF7450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72796" flipV="1">
            <a:off x="4653911" y="1597449"/>
            <a:ext cx="2884178" cy="28841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E71F7B-5F7D-F2E2-3E1B-DAD8B16B9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98484" flipV="1">
            <a:off x="3334848" y="2786256"/>
            <a:ext cx="2884178" cy="28841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261035-D7E3-CA70-1C92-D0EA2F9DA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98484" flipV="1">
            <a:off x="3385646" y="558185"/>
            <a:ext cx="2884178" cy="288417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C26566-3464-73C7-07AA-0034E692BFD1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8165D-4628-4F48-F840-85D631676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84" y="63501"/>
            <a:ext cx="936679" cy="93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85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6AF513-9FB0-0F9D-45F7-FF2E3525B699}"/>
              </a:ext>
            </a:extLst>
          </p:cNvPr>
          <p:cNvSpPr/>
          <p:nvPr/>
        </p:nvSpPr>
        <p:spPr>
          <a:xfrm>
            <a:off x="3130550" y="1408001"/>
            <a:ext cx="4565650" cy="33735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34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741A915-04FD-29E4-D661-40C4DD275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Retractable Augers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CC1484-9926-973A-88E3-446BE8FCFF5F}"/>
              </a:ext>
            </a:extLst>
          </p:cNvPr>
          <p:cNvSpPr/>
          <p:nvPr/>
        </p:nvSpPr>
        <p:spPr>
          <a:xfrm>
            <a:off x="2930493" y="1383451"/>
            <a:ext cx="187357" cy="3431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E2707-5361-BDAB-3197-0BCF6DFE7BC0}"/>
              </a:ext>
            </a:extLst>
          </p:cNvPr>
          <p:cNvSpPr/>
          <p:nvPr/>
        </p:nvSpPr>
        <p:spPr>
          <a:xfrm>
            <a:off x="7721600" y="1377428"/>
            <a:ext cx="187357" cy="3431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F0ABB4-F6E8-92D7-FCAA-86BEF7450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527204">
            <a:off x="4653911" y="1597449"/>
            <a:ext cx="2884178" cy="28841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E71F7B-5F7D-F2E2-3E1B-DAD8B16B9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1516">
            <a:off x="3334848" y="2786256"/>
            <a:ext cx="2884178" cy="28841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261035-D7E3-CA70-1C92-D0EA2F9DA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1516">
            <a:off x="3385646" y="558185"/>
            <a:ext cx="2884178" cy="28841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3E7701-81EC-0271-C338-AC7E90FFFB3C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80A29C-4183-4A17-91EA-29C68D973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84" y="63501"/>
            <a:ext cx="936679" cy="93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260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6AF513-9FB0-0F9D-45F7-FF2E3525B699}"/>
              </a:ext>
            </a:extLst>
          </p:cNvPr>
          <p:cNvSpPr/>
          <p:nvPr/>
        </p:nvSpPr>
        <p:spPr>
          <a:xfrm>
            <a:off x="3130550" y="1408001"/>
            <a:ext cx="4565650" cy="33735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35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741A915-04FD-29E4-D661-40C4DD275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Retractable Augers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CC1484-9926-973A-88E3-446BE8FCFF5F}"/>
              </a:ext>
            </a:extLst>
          </p:cNvPr>
          <p:cNvSpPr/>
          <p:nvPr/>
        </p:nvSpPr>
        <p:spPr>
          <a:xfrm>
            <a:off x="2930493" y="1383451"/>
            <a:ext cx="187357" cy="3431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E2707-5361-BDAB-3197-0BCF6DFE7BC0}"/>
              </a:ext>
            </a:extLst>
          </p:cNvPr>
          <p:cNvSpPr/>
          <p:nvPr/>
        </p:nvSpPr>
        <p:spPr>
          <a:xfrm>
            <a:off x="7721600" y="1377428"/>
            <a:ext cx="187357" cy="3431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BF0ABB4-F6E8-92D7-FCAA-86BEF7450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072796" flipV="1">
            <a:off x="4653911" y="1597449"/>
            <a:ext cx="2884178" cy="28841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E71F7B-5F7D-F2E2-3E1B-DAD8B16B9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98484" flipV="1">
            <a:off x="3334848" y="2786256"/>
            <a:ext cx="2884178" cy="288417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A261035-D7E3-CA70-1C92-D0EA2F9DA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898484" flipV="1">
            <a:off x="3385646" y="558185"/>
            <a:ext cx="2884178" cy="288417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75AFF8-3768-D93B-3F8F-66FAB6FC75E0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E6590E-5FF4-8D98-FAE3-A453C6E24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84" y="63501"/>
            <a:ext cx="936679" cy="93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80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6AF513-9FB0-0F9D-45F7-FF2E3525B699}"/>
              </a:ext>
            </a:extLst>
          </p:cNvPr>
          <p:cNvSpPr/>
          <p:nvPr/>
        </p:nvSpPr>
        <p:spPr>
          <a:xfrm>
            <a:off x="3130550" y="1408001"/>
            <a:ext cx="4565650" cy="33735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741A915-04FD-29E4-D661-40C4DD275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Retractable Augers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CC1484-9926-973A-88E3-446BE8FCFF5F}"/>
              </a:ext>
            </a:extLst>
          </p:cNvPr>
          <p:cNvSpPr/>
          <p:nvPr/>
        </p:nvSpPr>
        <p:spPr>
          <a:xfrm>
            <a:off x="2930493" y="1383451"/>
            <a:ext cx="187357" cy="3431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E2707-5361-BDAB-3197-0BCF6DFE7BC0}"/>
              </a:ext>
            </a:extLst>
          </p:cNvPr>
          <p:cNvSpPr/>
          <p:nvPr/>
        </p:nvSpPr>
        <p:spPr>
          <a:xfrm>
            <a:off x="7721600" y="1377428"/>
            <a:ext cx="187357" cy="3431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A261035-D7E3-CA70-1C92-D0EA2F9DA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97" b="54948"/>
          <a:stretch/>
        </p:blipFill>
        <p:spPr>
          <a:xfrm rot="18898484" flipV="1">
            <a:off x="3287758" y="1429052"/>
            <a:ext cx="1410452" cy="129939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F4A4D1-CB34-E6D7-DF97-295AC5A45F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97" b="54948"/>
          <a:stretch/>
        </p:blipFill>
        <p:spPr>
          <a:xfrm rot="18898484" flipV="1">
            <a:off x="3219043" y="3461106"/>
            <a:ext cx="1410452" cy="129939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71599F-17DC-4005-DC87-20247C7225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97" b="54948"/>
          <a:stretch/>
        </p:blipFill>
        <p:spPr>
          <a:xfrm rot="8085919" flipV="1">
            <a:off x="6127182" y="2334465"/>
            <a:ext cx="1410452" cy="1299393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1D4FBD-F51C-7E48-42F0-20540DAEBA07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DAAB44-FF43-8F3B-1E13-5338EBBE1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84" y="63501"/>
            <a:ext cx="936679" cy="93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4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6AF513-9FB0-0F9D-45F7-FF2E3525B699}"/>
              </a:ext>
            </a:extLst>
          </p:cNvPr>
          <p:cNvSpPr/>
          <p:nvPr/>
        </p:nvSpPr>
        <p:spPr>
          <a:xfrm>
            <a:off x="3130550" y="1408001"/>
            <a:ext cx="4565650" cy="33735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37</a:t>
            </a:fld>
            <a:endParaRPr lang="en-US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B2580918-A09D-5E2F-4135-F24DA7BF9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1189EC5-7944-351B-3945-80BF6CEBD4F3}"/>
              </a:ext>
            </a:extLst>
          </p:cNvPr>
          <p:cNvCxnSpPr>
            <a:cxnSpLocks/>
          </p:cNvCxnSpPr>
          <p:nvPr/>
        </p:nvCxnSpPr>
        <p:spPr>
          <a:xfrm>
            <a:off x="630500" y="6000329"/>
            <a:ext cx="9372604" cy="2370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lowchart: Connector 39">
            <a:extLst>
              <a:ext uri="{FF2B5EF4-FFF2-40B4-BE49-F238E27FC236}">
                <a16:creationId xmlns:a16="http://schemas.microsoft.com/office/drawing/2014/main" id="{E5C7BD62-E8E2-304A-9A43-F314E5173967}"/>
              </a:ext>
            </a:extLst>
          </p:cNvPr>
          <p:cNvSpPr/>
          <p:nvPr/>
        </p:nvSpPr>
        <p:spPr>
          <a:xfrm>
            <a:off x="1882743" y="5616272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4013CAE5-875C-040E-3C08-C7B0796D3325}"/>
              </a:ext>
            </a:extLst>
          </p:cNvPr>
          <p:cNvSpPr/>
          <p:nvPr/>
        </p:nvSpPr>
        <p:spPr>
          <a:xfrm>
            <a:off x="7919679" y="5616272"/>
            <a:ext cx="731520" cy="731520"/>
          </a:xfrm>
          <a:prstGeom prst="flowChartConnector">
            <a:avLst/>
          </a:prstGeom>
          <a:solidFill>
            <a:schemeClr val="accent5">
              <a:alpha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3</a:t>
            </a:r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52D25-BD80-6103-331C-364CD12167DD}"/>
              </a:ext>
            </a:extLst>
          </p:cNvPr>
          <p:cNvSpPr/>
          <p:nvPr/>
        </p:nvSpPr>
        <p:spPr>
          <a:xfrm>
            <a:off x="4951042" y="5646420"/>
            <a:ext cx="731520" cy="731520"/>
          </a:xfrm>
          <a:prstGeom prst="flowChartConnector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2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A741A915-04FD-29E4-D661-40C4DD275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499" y="30070"/>
            <a:ext cx="7865751" cy="756495"/>
          </a:xfrm>
        </p:spPr>
        <p:txBody>
          <a:bodyPr anchor="b">
            <a:normAutofit/>
          </a:bodyPr>
          <a:lstStyle/>
          <a:p>
            <a:pPr algn="ctr"/>
            <a:r>
              <a:rPr lang="en-US" sz="4000"/>
              <a:t>Retractable Augers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CC1484-9926-973A-88E3-446BE8FCFF5F}"/>
              </a:ext>
            </a:extLst>
          </p:cNvPr>
          <p:cNvSpPr/>
          <p:nvPr/>
        </p:nvSpPr>
        <p:spPr>
          <a:xfrm>
            <a:off x="2930493" y="1383451"/>
            <a:ext cx="187357" cy="3431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E2707-5361-BDAB-3197-0BCF6DFE7BC0}"/>
              </a:ext>
            </a:extLst>
          </p:cNvPr>
          <p:cNvSpPr/>
          <p:nvPr/>
        </p:nvSpPr>
        <p:spPr>
          <a:xfrm>
            <a:off x="7721600" y="1377428"/>
            <a:ext cx="187357" cy="3431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A261035-D7E3-CA70-1C92-D0EA2F9DAE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5" b="88377"/>
          <a:stretch/>
        </p:blipFill>
        <p:spPr>
          <a:xfrm rot="18898484" flipV="1">
            <a:off x="3085138" y="1837733"/>
            <a:ext cx="343358" cy="33521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6E9AA2-D562-C6C1-B374-A2D2BAF17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5" b="88377"/>
          <a:stretch/>
        </p:blipFill>
        <p:spPr>
          <a:xfrm rot="18898484" flipV="1">
            <a:off x="3059372" y="4047533"/>
            <a:ext cx="343358" cy="33521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3DA44-3244-B08D-EF33-F1A3483F63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95" b="88377"/>
          <a:stretch/>
        </p:blipFill>
        <p:spPr>
          <a:xfrm rot="8616805" flipV="1">
            <a:off x="7499640" y="2797033"/>
            <a:ext cx="343358" cy="33521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3987A8-DEB5-CCDC-DB66-196EFA2B5D14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C16917-2254-13B0-033F-C53A04713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584" y="63501"/>
            <a:ext cx="936679" cy="936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192" y="205740"/>
            <a:ext cx="5359400" cy="952500"/>
          </a:xfrm>
        </p:spPr>
        <p:txBody>
          <a:bodyPr/>
          <a:lstStyle/>
          <a:p>
            <a:r>
              <a:rPr lang="en-US"/>
              <a:t>Concept Selection</a:t>
            </a:r>
            <a:br>
              <a:rPr lang="en-US"/>
            </a:br>
            <a:r>
              <a:rPr lang="en-US" sz="2800"/>
              <a:t>House of Quality</a:t>
            </a:r>
            <a:endParaRPr lang="en-US"/>
          </a:p>
        </p:txBody>
      </p:sp>
      <p:graphicFrame>
        <p:nvGraphicFramePr>
          <p:cNvPr id="52" name="Diagram 51">
            <a:extLst>
              <a:ext uri="{FF2B5EF4-FFF2-40B4-BE49-F238E27FC236}">
                <a16:creationId xmlns:a16="http://schemas.microsoft.com/office/drawing/2014/main" id="{9CE7E2AA-2035-A8B0-14FA-EA0EF08BFA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5145870"/>
              </p:ext>
            </p:extLst>
          </p:nvPr>
        </p:nvGraphicFramePr>
        <p:xfrm>
          <a:off x="883653" y="1064004"/>
          <a:ext cx="8597900" cy="5463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D7056C3-869C-7E14-9A2F-F3966EC78E51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Trent Walker</a:t>
            </a:r>
          </a:p>
        </p:txBody>
      </p:sp>
    </p:spTree>
    <p:extLst>
      <p:ext uri="{BB962C8B-B14F-4D97-AF65-F5344CB8AC3E}">
        <p14:creationId xmlns:p14="http://schemas.microsoft.com/office/powerpoint/2010/main" val="28636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877374-5985-D111-97E1-AE1156CFB249}"/>
              </a:ext>
            </a:extLst>
          </p:cNvPr>
          <p:cNvSpPr/>
          <p:nvPr/>
        </p:nvSpPr>
        <p:spPr>
          <a:xfrm>
            <a:off x="7609429" y="3749109"/>
            <a:ext cx="1920240" cy="184511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2168394-3B1A-BC84-4D57-ADC70FECF24B}"/>
              </a:ext>
            </a:extLst>
          </p:cNvPr>
          <p:cNvSpPr/>
          <p:nvPr/>
        </p:nvSpPr>
        <p:spPr>
          <a:xfrm>
            <a:off x="5456824" y="3749110"/>
            <a:ext cx="1920240" cy="184511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C1F759-8814-20B8-184C-2A9E3E25083B}"/>
              </a:ext>
            </a:extLst>
          </p:cNvPr>
          <p:cNvSpPr/>
          <p:nvPr/>
        </p:nvSpPr>
        <p:spPr>
          <a:xfrm>
            <a:off x="3304219" y="3749111"/>
            <a:ext cx="1920240" cy="184511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454EF7-4DD9-8252-6F3B-144FA0D0A717}"/>
              </a:ext>
            </a:extLst>
          </p:cNvPr>
          <p:cNvSpPr/>
          <p:nvPr/>
        </p:nvSpPr>
        <p:spPr>
          <a:xfrm>
            <a:off x="2215643" y="1520256"/>
            <a:ext cx="1920240" cy="18451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26C99EB-6926-3477-B0B2-6BFEC01FCDFF}"/>
              </a:ext>
            </a:extLst>
          </p:cNvPr>
          <p:cNvSpPr/>
          <p:nvPr/>
        </p:nvSpPr>
        <p:spPr>
          <a:xfrm>
            <a:off x="4321289" y="1521249"/>
            <a:ext cx="1920240" cy="18451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6B8D28-0835-CE2B-1C19-7F914EC0B558}"/>
              </a:ext>
            </a:extLst>
          </p:cNvPr>
          <p:cNvSpPr/>
          <p:nvPr/>
        </p:nvSpPr>
        <p:spPr>
          <a:xfrm>
            <a:off x="6425413" y="1512919"/>
            <a:ext cx="1920240" cy="18451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EA3AA2A-5798-8292-2205-8233EC6F8E7B}"/>
              </a:ext>
            </a:extLst>
          </p:cNvPr>
          <p:cNvSpPr/>
          <p:nvPr/>
        </p:nvSpPr>
        <p:spPr>
          <a:xfrm>
            <a:off x="8531059" y="1520256"/>
            <a:ext cx="1920240" cy="18451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4A29945-6AFF-C29A-ADDF-FCF818B34737}"/>
              </a:ext>
            </a:extLst>
          </p:cNvPr>
          <p:cNvSpPr/>
          <p:nvPr/>
        </p:nvSpPr>
        <p:spPr>
          <a:xfrm>
            <a:off x="117227" y="2572061"/>
            <a:ext cx="1920240" cy="184511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914" y="145582"/>
            <a:ext cx="5359400" cy="952500"/>
          </a:xfrm>
        </p:spPr>
        <p:txBody>
          <a:bodyPr/>
          <a:lstStyle/>
          <a:p>
            <a:r>
              <a:rPr lang="en-US"/>
              <a:t>Concept Selection</a:t>
            </a:r>
            <a:br>
              <a:rPr lang="en-US"/>
            </a:br>
            <a:r>
              <a:rPr lang="en-US" sz="2800"/>
              <a:t>Pugh Chart: 1</a:t>
            </a:r>
            <a:r>
              <a:rPr lang="en-US" sz="2800" baseline="30000"/>
              <a:t>st</a:t>
            </a:r>
            <a:r>
              <a:rPr lang="en-US" sz="2800"/>
              <a:t> Iteration</a:t>
            </a:r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12A07E-C5CC-13D6-D783-2BBC45E19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67" y="2802365"/>
            <a:ext cx="893064" cy="893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5C559D-8717-B1FA-5711-24201CF79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881" y="3990347"/>
            <a:ext cx="893064" cy="893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97C67A-82D2-0824-DC5F-0DD429B48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806" y="3899101"/>
            <a:ext cx="1218580" cy="1218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D5A744-F327-CB2B-FAF0-0379BD2F1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8213" y="1626429"/>
            <a:ext cx="995908" cy="9959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1DB6BA-F14C-0DD1-FC22-286A798B2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1889" y="1512919"/>
            <a:ext cx="1218580" cy="12185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8A9BAE-759A-5BA8-5394-E7C1563D26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7193" y="1707944"/>
            <a:ext cx="936679" cy="936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39AB9F-26F4-1DDB-7854-A4AE6397CC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5610" y="1723368"/>
            <a:ext cx="1089256" cy="1089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B3EE1D-44B9-7496-0226-4679663699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7808" y="3805138"/>
            <a:ext cx="1263482" cy="12634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7D5CB2-0FFC-C584-2F9C-FEC001A2CCF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Trent Walker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1AF68B-A79C-B154-5E81-F07C0E3B2A74}"/>
              </a:ext>
            </a:extLst>
          </p:cNvPr>
          <p:cNvSpPr txBox="1"/>
          <p:nvPr/>
        </p:nvSpPr>
        <p:spPr>
          <a:xfrm>
            <a:off x="3257627" y="5156858"/>
            <a:ext cx="212732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Liquid Nitrogen Fins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C378216-6BA6-0481-4276-698FB03D7878}"/>
              </a:ext>
            </a:extLst>
          </p:cNvPr>
          <p:cNvSpPr txBox="1"/>
          <p:nvPr/>
        </p:nvSpPr>
        <p:spPr>
          <a:xfrm>
            <a:off x="4068839" y="2804108"/>
            <a:ext cx="2448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Vacuum </a:t>
            </a:r>
          </a:p>
          <a:p>
            <a:pPr algn="ctr"/>
            <a:r>
              <a:rPr lang="en-US" sz="1600" b="1" dirty="0"/>
              <a:t>Isolation Jacket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AFCCF3-9513-A9A2-99D1-82F662BC9196}"/>
              </a:ext>
            </a:extLst>
          </p:cNvPr>
          <p:cNvSpPr txBox="1"/>
          <p:nvPr/>
        </p:nvSpPr>
        <p:spPr>
          <a:xfrm>
            <a:off x="5361751" y="4915650"/>
            <a:ext cx="2127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Retractable</a:t>
            </a:r>
            <a:r>
              <a:rPr lang="en-US" b="1" dirty="0"/>
              <a:t> </a:t>
            </a:r>
          </a:p>
          <a:p>
            <a:pPr algn="ctr"/>
            <a:r>
              <a:rPr lang="en-US" sz="1600" b="1" dirty="0"/>
              <a:t>Cooling</a:t>
            </a:r>
            <a:r>
              <a:rPr lang="en-US" b="1" dirty="0"/>
              <a:t> </a:t>
            </a:r>
            <a:r>
              <a:rPr lang="en-US" sz="1600" b="1" dirty="0"/>
              <a:t>Coils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5CE3B3-C7D5-843C-DF1E-A6D447368810}"/>
              </a:ext>
            </a:extLst>
          </p:cNvPr>
          <p:cNvSpPr txBox="1"/>
          <p:nvPr/>
        </p:nvSpPr>
        <p:spPr>
          <a:xfrm>
            <a:off x="237582" y="3911202"/>
            <a:ext cx="1920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Cooling</a:t>
            </a:r>
            <a:r>
              <a:rPr lang="en-US" b="1" dirty="0"/>
              <a:t> </a:t>
            </a:r>
            <a:r>
              <a:rPr lang="en-US" sz="1600" b="1" dirty="0"/>
              <a:t>Plate</a:t>
            </a:r>
            <a:r>
              <a:rPr lang="en-US" b="1" dirty="0"/>
              <a:t> </a:t>
            </a:r>
            <a:r>
              <a:rPr lang="en-US" sz="1600" b="1" dirty="0"/>
              <a:t>Base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26DACC-73C4-FA70-E05F-5E24A65C77D9}"/>
              </a:ext>
            </a:extLst>
          </p:cNvPr>
          <p:cNvSpPr txBox="1"/>
          <p:nvPr/>
        </p:nvSpPr>
        <p:spPr>
          <a:xfrm>
            <a:off x="8633740" y="2694763"/>
            <a:ext cx="17148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Liquid Nitrogen Regolith Soak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32365F-BC7E-35CF-E430-C4A3E32F6B2C}"/>
              </a:ext>
            </a:extLst>
          </p:cNvPr>
          <p:cNvSpPr txBox="1"/>
          <p:nvPr/>
        </p:nvSpPr>
        <p:spPr>
          <a:xfrm>
            <a:off x="7769920" y="5124649"/>
            <a:ext cx="16194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Cryogenic Jacket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501962-E564-4F11-BDC1-C51E2664DCD9}"/>
              </a:ext>
            </a:extLst>
          </p:cNvPr>
          <p:cNvSpPr txBox="1"/>
          <p:nvPr/>
        </p:nvSpPr>
        <p:spPr>
          <a:xfrm>
            <a:off x="6516010" y="2719036"/>
            <a:ext cx="17221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Retractable Augers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2A6421-9DD2-A314-90D1-98CB3D49757B}"/>
              </a:ext>
            </a:extLst>
          </p:cNvPr>
          <p:cNvSpPr txBox="1"/>
          <p:nvPr/>
        </p:nvSpPr>
        <p:spPr>
          <a:xfrm>
            <a:off x="2091531" y="2731499"/>
            <a:ext cx="2195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Liquid </a:t>
            </a:r>
          </a:p>
          <a:p>
            <a:pPr algn="ctr"/>
            <a:r>
              <a:rPr lang="en-US" sz="1600" b="1" dirty="0"/>
              <a:t>Nitrogen Drip</a:t>
            </a:r>
          </a:p>
        </p:txBody>
      </p:sp>
    </p:spTree>
    <p:extLst>
      <p:ext uri="{BB962C8B-B14F-4D97-AF65-F5344CB8AC3E}">
        <p14:creationId xmlns:p14="http://schemas.microsoft.com/office/powerpoint/2010/main" val="1162307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F2107-4737-619C-34EC-98980D42D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86553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9575" y="205740"/>
            <a:ext cx="3418449" cy="960276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Objective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CE4A5-C38E-E7F0-254A-F35FC5A69838}"/>
              </a:ext>
            </a:extLst>
          </p:cNvPr>
          <p:cNvSpPr txBox="1"/>
          <p:nvPr/>
        </p:nvSpPr>
        <p:spPr>
          <a:xfrm>
            <a:off x="221705" y="1616894"/>
            <a:ext cx="5822791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200">
                <a:solidFill>
                  <a:schemeClr val="bg1"/>
                </a:solidFill>
                <a:ea typeface="Calibri"/>
                <a:cs typeface="Calibri"/>
              </a:rPr>
              <a:t>Develop a solution to maintain water ice in regolith at high vacuum pressure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100E55-FCB1-8FBE-ADAA-906E546F7D4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12697458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2168394-3B1A-BC84-4D57-ADC70FECF24B}"/>
              </a:ext>
            </a:extLst>
          </p:cNvPr>
          <p:cNvSpPr/>
          <p:nvPr/>
        </p:nvSpPr>
        <p:spPr>
          <a:xfrm>
            <a:off x="4736137" y="3812741"/>
            <a:ext cx="1920240" cy="1845111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454EF7-4DD9-8252-6F3B-144FA0D0A717}"/>
              </a:ext>
            </a:extLst>
          </p:cNvPr>
          <p:cNvSpPr/>
          <p:nvPr/>
        </p:nvSpPr>
        <p:spPr>
          <a:xfrm>
            <a:off x="2631816" y="1583889"/>
            <a:ext cx="1920240" cy="18451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26C99EB-6926-3477-B0B2-6BFEC01FCDFF}"/>
              </a:ext>
            </a:extLst>
          </p:cNvPr>
          <p:cNvSpPr/>
          <p:nvPr/>
        </p:nvSpPr>
        <p:spPr>
          <a:xfrm>
            <a:off x="4737462" y="1584882"/>
            <a:ext cx="1920240" cy="18451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6B8D28-0835-CE2B-1C19-7F914EC0B558}"/>
              </a:ext>
            </a:extLst>
          </p:cNvPr>
          <p:cNvSpPr/>
          <p:nvPr/>
        </p:nvSpPr>
        <p:spPr>
          <a:xfrm>
            <a:off x="6841586" y="1576552"/>
            <a:ext cx="1920240" cy="184511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4A29945-6AFF-C29A-ADDF-FCF818B34737}"/>
              </a:ext>
            </a:extLst>
          </p:cNvPr>
          <p:cNvSpPr/>
          <p:nvPr/>
        </p:nvSpPr>
        <p:spPr>
          <a:xfrm>
            <a:off x="533400" y="2635694"/>
            <a:ext cx="1920240" cy="184511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914" y="145582"/>
            <a:ext cx="5359400" cy="952500"/>
          </a:xfrm>
        </p:spPr>
        <p:txBody>
          <a:bodyPr/>
          <a:lstStyle/>
          <a:p>
            <a:r>
              <a:rPr lang="en-US" dirty="0"/>
              <a:t>Concept Selection</a:t>
            </a:r>
            <a:br>
              <a:rPr lang="en-US" dirty="0"/>
            </a:br>
            <a:r>
              <a:rPr lang="en-US" sz="2800" dirty="0"/>
              <a:t>Pugh Chart: 2</a:t>
            </a:r>
            <a:r>
              <a:rPr lang="en-US" sz="2800" baseline="30000" dirty="0"/>
              <a:t>nd</a:t>
            </a:r>
            <a:r>
              <a:rPr lang="en-US" sz="2800" dirty="0"/>
              <a:t> Iteration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5C559D-8717-B1FA-5711-24201CF79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519" y="2847710"/>
            <a:ext cx="893064" cy="893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D5A744-F327-CB2B-FAF0-0379BD2F1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867" y="1701411"/>
            <a:ext cx="995908" cy="9959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8A9BAE-759A-5BA8-5394-E7C1563D2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366" y="1760640"/>
            <a:ext cx="936679" cy="9366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39AB9F-26F4-1DDB-7854-A4AE6397C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69" y="1753470"/>
            <a:ext cx="1089256" cy="1089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B3EE1D-44B9-7496-0226-467966369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393" y="3849064"/>
            <a:ext cx="1263482" cy="126348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59DDB3-9072-D29A-CA79-2DB9C59BBFD0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Trent Walker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10B5D2-EEC8-02BE-C459-E0E8908504E8}"/>
              </a:ext>
            </a:extLst>
          </p:cNvPr>
          <p:cNvSpPr txBox="1"/>
          <p:nvPr/>
        </p:nvSpPr>
        <p:spPr>
          <a:xfrm>
            <a:off x="4472668" y="2842726"/>
            <a:ext cx="2448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Vacuum </a:t>
            </a:r>
          </a:p>
          <a:p>
            <a:pPr algn="ctr"/>
            <a:r>
              <a:rPr lang="en-US" sz="1600" b="1" dirty="0"/>
              <a:t>Isolation Jacket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899A6B-19C4-8647-8D46-8104FB58219D}"/>
              </a:ext>
            </a:extLst>
          </p:cNvPr>
          <p:cNvSpPr txBox="1"/>
          <p:nvPr/>
        </p:nvSpPr>
        <p:spPr>
          <a:xfrm>
            <a:off x="429858" y="3780389"/>
            <a:ext cx="2127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Retractable</a:t>
            </a:r>
            <a:r>
              <a:rPr lang="en-US" b="1" dirty="0"/>
              <a:t> </a:t>
            </a:r>
          </a:p>
          <a:p>
            <a:pPr algn="ctr"/>
            <a:r>
              <a:rPr lang="en-US" sz="1600" b="1" dirty="0"/>
              <a:t>Cooling</a:t>
            </a:r>
            <a:r>
              <a:rPr lang="en-US" b="1" dirty="0"/>
              <a:t> </a:t>
            </a:r>
            <a:r>
              <a:rPr lang="en-US" sz="1600" b="1" dirty="0"/>
              <a:t>Coils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DE330E-3470-DE30-8AAD-CF57EF5E1BAD}"/>
              </a:ext>
            </a:extLst>
          </p:cNvPr>
          <p:cNvSpPr txBox="1"/>
          <p:nvPr/>
        </p:nvSpPr>
        <p:spPr>
          <a:xfrm>
            <a:off x="4882421" y="5182339"/>
            <a:ext cx="16194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Cryogenic Jacket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CE880D-C619-1914-1AE1-F7CD5776A8B0}"/>
              </a:ext>
            </a:extLst>
          </p:cNvPr>
          <p:cNvSpPr txBox="1"/>
          <p:nvPr/>
        </p:nvSpPr>
        <p:spPr>
          <a:xfrm>
            <a:off x="6940651" y="2836888"/>
            <a:ext cx="17221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Retractable Augers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02510C-2682-6E32-731A-CE5A051B2A96}"/>
              </a:ext>
            </a:extLst>
          </p:cNvPr>
          <p:cNvSpPr txBox="1"/>
          <p:nvPr/>
        </p:nvSpPr>
        <p:spPr>
          <a:xfrm>
            <a:off x="2494769" y="2785223"/>
            <a:ext cx="21958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Liquid </a:t>
            </a:r>
          </a:p>
          <a:p>
            <a:pPr algn="ctr"/>
            <a:r>
              <a:rPr lang="en-US" sz="1600" b="1" dirty="0"/>
              <a:t>Nitrogen Drip</a:t>
            </a:r>
          </a:p>
        </p:txBody>
      </p:sp>
    </p:spTree>
    <p:extLst>
      <p:ext uri="{BB962C8B-B14F-4D97-AF65-F5344CB8AC3E}">
        <p14:creationId xmlns:p14="http://schemas.microsoft.com/office/powerpoint/2010/main" val="1296261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454EF7-4DD9-8252-6F3B-144FA0D0A717}"/>
              </a:ext>
            </a:extLst>
          </p:cNvPr>
          <p:cNvSpPr/>
          <p:nvPr/>
        </p:nvSpPr>
        <p:spPr>
          <a:xfrm>
            <a:off x="4487510" y="1699553"/>
            <a:ext cx="2590571" cy="25485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36B8D28-0835-CE2B-1C19-7F914EC0B558}"/>
              </a:ext>
            </a:extLst>
          </p:cNvPr>
          <p:cNvSpPr/>
          <p:nvPr/>
        </p:nvSpPr>
        <p:spPr>
          <a:xfrm>
            <a:off x="7211796" y="1699552"/>
            <a:ext cx="2590571" cy="25485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4A29945-6AFF-C29A-ADDF-FCF818B34737}"/>
              </a:ext>
            </a:extLst>
          </p:cNvPr>
          <p:cNvSpPr/>
          <p:nvPr/>
        </p:nvSpPr>
        <p:spPr>
          <a:xfrm>
            <a:off x="912754" y="1699552"/>
            <a:ext cx="2590571" cy="254858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914" y="145582"/>
            <a:ext cx="5359400" cy="952500"/>
          </a:xfrm>
        </p:spPr>
        <p:txBody>
          <a:bodyPr/>
          <a:lstStyle/>
          <a:p>
            <a:r>
              <a:rPr lang="en-US" dirty="0"/>
              <a:t>Concept Selection</a:t>
            </a:r>
            <a:br>
              <a:rPr lang="en-US" dirty="0"/>
            </a:br>
            <a:r>
              <a:rPr lang="en-US" sz="2800" dirty="0"/>
              <a:t>Pugh Chart: Final Iteration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8A9BAE-759A-5BA8-5394-E7C1563D2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0181" y="1869574"/>
            <a:ext cx="1293800" cy="1293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39AB9F-26F4-1DDB-7854-A4AE6397C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830" y="1869574"/>
            <a:ext cx="1504549" cy="1504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B3EE1D-44B9-7496-0226-467966369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5494" y="1826963"/>
            <a:ext cx="1745201" cy="17452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035EC9-895C-5F4E-EBFA-9C5E06685DD8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Trent Walker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A5876-D01B-A609-B591-84504E29496D}"/>
              </a:ext>
            </a:extLst>
          </p:cNvPr>
          <p:cNvSpPr txBox="1"/>
          <p:nvPr/>
        </p:nvSpPr>
        <p:spPr>
          <a:xfrm>
            <a:off x="1005721" y="3530298"/>
            <a:ext cx="2184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Cryogenic Jacket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8C9E39-DEE3-FE56-DE37-3FA536C69FC5}"/>
              </a:ext>
            </a:extLst>
          </p:cNvPr>
          <p:cNvSpPr txBox="1"/>
          <p:nvPr/>
        </p:nvSpPr>
        <p:spPr>
          <a:xfrm>
            <a:off x="7378302" y="3455765"/>
            <a:ext cx="23232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Retractable Augers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4FA36F-95C0-4D26-0D18-90F274564207}"/>
              </a:ext>
            </a:extLst>
          </p:cNvPr>
          <p:cNvSpPr txBox="1"/>
          <p:nvPr/>
        </p:nvSpPr>
        <p:spPr>
          <a:xfrm>
            <a:off x="4292903" y="3374123"/>
            <a:ext cx="2962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Liquid </a:t>
            </a:r>
          </a:p>
          <a:p>
            <a:pPr algn="ctr"/>
            <a:r>
              <a:rPr lang="en-US" sz="1600" b="1" dirty="0"/>
              <a:t>Nitrogen Drip</a:t>
            </a:r>
          </a:p>
        </p:txBody>
      </p:sp>
    </p:spTree>
    <p:extLst>
      <p:ext uri="{BB962C8B-B14F-4D97-AF65-F5344CB8AC3E}">
        <p14:creationId xmlns:p14="http://schemas.microsoft.com/office/powerpoint/2010/main" val="109815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745013DC-F7AD-10D5-1172-897F3B34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0914" y="145582"/>
            <a:ext cx="5359400" cy="952500"/>
          </a:xfrm>
        </p:spPr>
        <p:txBody>
          <a:bodyPr/>
          <a:lstStyle/>
          <a:p>
            <a:r>
              <a:rPr lang="en-US"/>
              <a:t>Concept Selection</a:t>
            </a:r>
            <a:br>
              <a:rPr lang="en-US"/>
            </a:br>
            <a:r>
              <a:rPr lang="en-US" sz="2400"/>
              <a:t>Analytical Hierarchy Process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C68EA4-96B1-DB8E-4A8A-861780E6CA89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Trent Walker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1AE6E484-0001-8455-B10C-0BFEF718EC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313598"/>
              </p:ext>
            </p:extLst>
          </p:nvPr>
        </p:nvGraphicFramePr>
        <p:xfrm>
          <a:off x="247063" y="1985651"/>
          <a:ext cx="9427101" cy="2086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3657600" imgH="809489" progId="Excel.Sheet.12">
                  <p:embed/>
                </p:oleObj>
              </mc:Choice>
              <mc:Fallback>
                <p:oleObj name="Worksheet" r:id="rId2" imgW="3657600" imgH="809489" progId="Excel.Sheet.12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1AE6E484-0001-8455-B10C-0BFEF718EC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47063" y="1985651"/>
                        <a:ext cx="9427101" cy="20867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91961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ED24A19-F55F-8E6D-401C-014471BA732E}"/>
              </a:ext>
            </a:extLst>
          </p:cNvPr>
          <p:cNvSpPr/>
          <p:nvPr/>
        </p:nvSpPr>
        <p:spPr>
          <a:xfrm>
            <a:off x="3866809" y="1174344"/>
            <a:ext cx="2919129" cy="231696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745013DC-F7AD-10D5-1172-897F3B34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282" y="169976"/>
            <a:ext cx="4202182" cy="741708"/>
          </a:xfrm>
        </p:spPr>
        <p:txBody>
          <a:bodyPr/>
          <a:lstStyle/>
          <a:p>
            <a:r>
              <a:rPr lang="en-US" dirty="0"/>
              <a:t>Final Selection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061CC9-2E0B-A85C-DD9F-FE5D66F40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727" y="1089659"/>
            <a:ext cx="1951294" cy="195129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DC29AEA-1E13-1CD1-85AC-1F5E08648AED}"/>
              </a:ext>
            </a:extLst>
          </p:cNvPr>
          <p:cNvSpPr/>
          <p:nvPr/>
        </p:nvSpPr>
        <p:spPr>
          <a:xfrm>
            <a:off x="743999" y="4016633"/>
            <a:ext cx="527304" cy="51602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C8E18-C250-C955-EC11-C0ADEFBB261F}"/>
              </a:ext>
            </a:extLst>
          </p:cNvPr>
          <p:cNvSpPr txBox="1"/>
          <p:nvPr/>
        </p:nvSpPr>
        <p:spPr>
          <a:xfrm>
            <a:off x="1371887" y="4074716"/>
            <a:ext cx="3022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Can Cool Entire Bed Evenly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EA6A27-DC46-7609-E774-5793047177D1}"/>
              </a:ext>
            </a:extLst>
          </p:cNvPr>
          <p:cNvSpPr/>
          <p:nvPr/>
        </p:nvSpPr>
        <p:spPr>
          <a:xfrm>
            <a:off x="743999" y="4964561"/>
            <a:ext cx="527304" cy="51602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71BA4A-C6FF-EC8D-8245-D92F2FB5C382}"/>
              </a:ext>
            </a:extLst>
          </p:cNvPr>
          <p:cNvSpPr txBox="1"/>
          <p:nvPr/>
        </p:nvSpPr>
        <p:spPr>
          <a:xfrm>
            <a:off x="1371887" y="5022644"/>
            <a:ext cx="3024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Minimal Impact to PLANET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7ED7E2-72B6-2D70-8811-0A0F892C8C7A}"/>
              </a:ext>
            </a:extLst>
          </p:cNvPr>
          <p:cNvSpPr/>
          <p:nvPr/>
        </p:nvSpPr>
        <p:spPr>
          <a:xfrm>
            <a:off x="5674133" y="4016633"/>
            <a:ext cx="527304" cy="51602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7FBF0D-BAF2-D29F-DBD3-C11AA3EAEF93}"/>
              </a:ext>
            </a:extLst>
          </p:cNvPr>
          <p:cNvSpPr txBox="1"/>
          <p:nvPr/>
        </p:nvSpPr>
        <p:spPr>
          <a:xfrm>
            <a:off x="6302021" y="4074716"/>
            <a:ext cx="42902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Ease of Controlling Water Composition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3B44C9F-D072-9CF0-43E9-74AF41903F57}"/>
              </a:ext>
            </a:extLst>
          </p:cNvPr>
          <p:cNvSpPr/>
          <p:nvPr/>
        </p:nvSpPr>
        <p:spPr>
          <a:xfrm>
            <a:off x="5656132" y="4964561"/>
            <a:ext cx="527304" cy="516020"/>
          </a:xfrm>
          <a:prstGeom prst="ellipse">
            <a:avLst/>
          </a:prstGeom>
          <a:noFill/>
          <a:ln w="762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C7270D-4A8B-1208-1239-34EA3F6ADDF8}"/>
              </a:ext>
            </a:extLst>
          </p:cNvPr>
          <p:cNvSpPr txBox="1"/>
          <p:nvPr/>
        </p:nvSpPr>
        <p:spPr>
          <a:xfrm>
            <a:off x="6284020" y="5022644"/>
            <a:ext cx="3840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Operates in High Vacuum Pressure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40D30E-14E8-1103-0CD1-D7C9AFD7568F}"/>
              </a:ext>
            </a:extLst>
          </p:cNvPr>
          <p:cNvSpPr txBox="1"/>
          <p:nvPr/>
        </p:nvSpPr>
        <p:spPr>
          <a:xfrm>
            <a:off x="3866809" y="2905647"/>
            <a:ext cx="2962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Liquid </a:t>
            </a:r>
          </a:p>
          <a:p>
            <a:pPr algn="ctr"/>
            <a:r>
              <a:rPr lang="en-US" sz="1600" b="1" dirty="0"/>
              <a:t>Nitrogen Drip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5125AB-8FAF-3158-4D8B-35995C902C38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</p:spTree>
    <p:extLst>
      <p:ext uri="{BB962C8B-B14F-4D97-AF65-F5344CB8AC3E}">
        <p14:creationId xmlns:p14="http://schemas.microsoft.com/office/powerpoint/2010/main" val="37030422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76B362-27C3-D23B-43E5-1738DDBF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EC125-F853-193A-722E-5D8256BF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9DBE31-EF10-CFAD-5972-E5C9FB868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79" y="173906"/>
            <a:ext cx="9601200" cy="960276"/>
          </a:xfrm>
        </p:spPr>
        <p:txBody>
          <a:bodyPr/>
          <a:lstStyle/>
          <a:p>
            <a:pPr algn="ctr"/>
            <a:r>
              <a:rPr lang="en-US" dirty="0"/>
              <a:t>Preliminary Drip Lid CAD</a:t>
            </a:r>
          </a:p>
        </p:txBody>
      </p:sp>
      <p:pic>
        <p:nvPicPr>
          <p:cNvPr id="5" name="Picture 4" descr="A blue rectangular object with a blue surface&#10;&#10;Description automatically generated">
            <a:extLst>
              <a:ext uri="{FF2B5EF4-FFF2-40B4-BE49-F238E27FC236}">
                <a16:creationId xmlns:a16="http://schemas.microsoft.com/office/drawing/2014/main" id="{E33D48A5-B22F-D34A-E2EC-D3B84A9F9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31" y="2086682"/>
            <a:ext cx="3779043" cy="36371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A blue rectangular object with a sliding lid&#10;&#10;Description automatically generated">
            <a:extLst>
              <a:ext uri="{FF2B5EF4-FFF2-40B4-BE49-F238E27FC236}">
                <a16:creationId xmlns:a16="http://schemas.microsoft.com/office/drawing/2014/main" id="{4C82FD9B-F7B7-7E1D-5DC3-CB7C22713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963" y="2088880"/>
            <a:ext cx="3767137" cy="36327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8B79D2-5CC9-D476-3CDA-6F6ADA4F1BA1}"/>
              </a:ext>
            </a:extLst>
          </p:cNvPr>
          <p:cNvSpPr txBox="1">
            <a:spLocks/>
          </p:cNvSpPr>
          <p:nvPr/>
        </p:nvSpPr>
        <p:spPr>
          <a:xfrm>
            <a:off x="6456677" y="1644041"/>
            <a:ext cx="2450307" cy="4341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Top View - Open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C95ABC-D5C8-3782-AA7D-A6951DA52A8D}"/>
              </a:ext>
            </a:extLst>
          </p:cNvPr>
          <p:cNvSpPr txBox="1">
            <a:spLocks/>
          </p:cNvSpPr>
          <p:nvPr/>
        </p:nvSpPr>
        <p:spPr>
          <a:xfrm>
            <a:off x="1729895" y="1644040"/>
            <a:ext cx="2640806" cy="4341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Top View - Closed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1E4C64-C99B-E386-35B3-5FAB78D2BE70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</p:spTree>
    <p:extLst>
      <p:ext uri="{BB962C8B-B14F-4D97-AF65-F5344CB8AC3E}">
        <p14:creationId xmlns:p14="http://schemas.microsoft.com/office/powerpoint/2010/main" val="24196439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76B362-27C3-D23B-43E5-1738DDBF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EC125-F853-193A-722E-5D8256BF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9DBE31-EF10-CFAD-5972-E5C9FB868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678" y="151793"/>
            <a:ext cx="9601200" cy="960276"/>
          </a:xfrm>
        </p:spPr>
        <p:txBody>
          <a:bodyPr/>
          <a:lstStyle/>
          <a:p>
            <a:pPr algn="ctr"/>
            <a:r>
              <a:rPr lang="en-US" dirty="0"/>
              <a:t>Preliminary Drip Lid CAD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28137FD-2DB9-D0C1-E56B-CEF2F4194E8C}"/>
              </a:ext>
            </a:extLst>
          </p:cNvPr>
          <p:cNvSpPr txBox="1">
            <a:spLocks/>
          </p:cNvSpPr>
          <p:nvPr/>
        </p:nvSpPr>
        <p:spPr>
          <a:xfrm>
            <a:off x="1396520" y="1644041"/>
            <a:ext cx="3045618" cy="36274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Side View - Exploded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pic>
        <p:nvPicPr>
          <p:cNvPr id="9" name="Picture 8" descr="A blue and grey box with a lid open&#10;&#10;Description automatically generated">
            <a:extLst>
              <a:ext uri="{FF2B5EF4-FFF2-40B4-BE49-F238E27FC236}">
                <a16:creationId xmlns:a16="http://schemas.microsoft.com/office/drawing/2014/main" id="{FC29045C-661F-B026-FCF9-C4774626F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156" y="2081212"/>
            <a:ext cx="4095751" cy="38028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662700-FF23-6D72-9453-F2F3904049B3}"/>
              </a:ext>
            </a:extLst>
          </p:cNvPr>
          <p:cNvSpPr txBox="1"/>
          <p:nvPr/>
        </p:nvSpPr>
        <p:spPr>
          <a:xfrm>
            <a:off x="7700962" y="-1371601"/>
            <a:ext cx="481015" cy="716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A blue and grey rectangular object&#10;&#10;Description automatically generated">
            <a:extLst>
              <a:ext uri="{FF2B5EF4-FFF2-40B4-BE49-F238E27FC236}">
                <a16:creationId xmlns:a16="http://schemas.microsoft.com/office/drawing/2014/main" id="{7F0B3C8D-9869-195F-0A59-FD4B323CF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550" y="2155481"/>
            <a:ext cx="4386263" cy="37980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058496-0EBB-7803-EC04-6D7BF658E781}"/>
              </a:ext>
            </a:extLst>
          </p:cNvPr>
          <p:cNvSpPr txBox="1"/>
          <p:nvPr/>
        </p:nvSpPr>
        <p:spPr>
          <a:xfrm>
            <a:off x="11415712" y="-621507"/>
            <a:ext cx="397670" cy="8358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E3C4FA2-35D8-80DC-9619-6617F2C1DF9D}"/>
              </a:ext>
            </a:extLst>
          </p:cNvPr>
          <p:cNvSpPr txBox="1">
            <a:spLocks/>
          </p:cNvSpPr>
          <p:nvPr/>
        </p:nvSpPr>
        <p:spPr>
          <a:xfrm>
            <a:off x="6063770" y="1608321"/>
            <a:ext cx="3509962" cy="4460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Bottom View - Exploded</a:t>
            </a:r>
            <a:endParaRPr lang="en-US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B7C4C3-E9F1-D47E-71B5-99B27EA6D609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</p:spTree>
    <p:extLst>
      <p:ext uri="{BB962C8B-B14F-4D97-AF65-F5344CB8AC3E}">
        <p14:creationId xmlns:p14="http://schemas.microsoft.com/office/powerpoint/2010/main" val="39097460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6251A0-EADD-A1DA-4F29-DAE9F185AB92}"/>
              </a:ext>
            </a:extLst>
          </p:cNvPr>
          <p:cNvCxnSpPr>
            <a:cxnSpLocks/>
          </p:cNvCxnSpPr>
          <p:nvPr/>
        </p:nvCxnSpPr>
        <p:spPr>
          <a:xfrm>
            <a:off x="345989" y="3122141"/>
            <a:ext cx="9995810" cy="48394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19" y="-116327"/>
            <a:ext cx="9601200" cy="960276"/>
          </a:xfrm>
        </p:spPr>
        <p:txBody>
          <a:bodyPr/>
          <a:lstStyle/>
          <a:p>
            <a:pPr algn="ctr"/>
            <a:r>
              <a:rPr lang="en-US"/>
              <a:t>Future Work</a:t>
            </a:r>
          </a:p>
        </p:txBody>
      </p:sp>
      <p:pic>
        <p:nvPicPr>
          <p:cNvPr id="31" name="Graphic 30" descr="Tools with solid fill">
            <a:extLst>
              <a:ext uri="{FF2B5EF4-FFF2-40B4-BE49-F238E27FC236}">
                <a16:creationId xmlns:a16="http://schemas.microsoft.com/office/drawing/2014/main" id="{70E54825-BD55-127F-C32F-B760EF6F2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15525" y="2709421"/>
            <a:ext cx="914400" cy="914400"/>
          </a:xfrm>
          <a:prstGeom prst="rect">
            <a:avLst/>
          </a:prstGeom>
        </p:spPr>
      </p:pic>
      <p:pic>
        <p:nvPicPr>
          <p:cNvPr id="33" name="Graphic 32" descr="Checklist with solid fill">
            <a:extLst>
              <a:ext uri="{FF2B5EF4-FFF2-40B4-BE49-F238E27FC236}">
                <a16:creationId xmlns:a16="http://schemas.microsoft.com/office/drawing/2014/main" id="{D657BFE0-92A7-15A9-90DB-BFD1378E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56013" y="2710741"/>
            <a:ext cx="914400" cy="914400"/>
          </a:xfrm>
          <a:prstGeom prst="rect">
            <a:avLst/>
          </a:prstGeom>
        </p:spPr>
      </p:pic>
      <p:pic>
        <p:nvPicPr>
          <p:cNvPr id="35" name="Graphic 34" descr="List with solid fill">
            <a:extLst>
              <a:ext uri="{FF2B5EF4-FFF2-40B4-BE49-F238E27FC236}">
                <a16:creationId xmlns:a16="http://schemas.microsoft.com/office/drawing/2014/main" id="{C525287C-6D39-B8E7-3BBF-404DCCE20A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21001" y="2726140"/>
            <a:ext cx="914400" cy="91440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9B3D9D-90AB-6CBD-BF43-FB8F9DBC1E8D}"/>
              </a:ext>
            </a:extLst>
          </p:cNvPr>
          <p:cNvCxnSpPr>
            <a:cxnSpLocks/>
          </p:cNvCxnSpPr>
          <p:nvPr/>
        </p:nvCxnSpPr>
        <p:spPr>
          <a:xfrm flipV="1">
            <a:off x="1201003" y="1166016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73D32E2-0AE6-54DD-4004-48F6AE984458}"/>
              </a:ext>
            </a:extLst>
          </p:cNvPr>
          <p:cNvSpPr txBox="1"/>
          <p:nvPr/>
        </p:nvSpPr>
        <p:spPr>
          <a:xfrm>
            <a:off x="4627282" y="1079150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Prototype Fabrication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2E6AE7D-9763-5812-D945-EC8F63006AAF}"/>
              </a:ext>
            </a:extLst>
          </p:cNvPr>
          <p:cNvSpPr txBox="1"/>
          <p:nvPr/>
        </p:nvSpPr>
        <p:spPr>
          <a:xfrm>
            <a:off x="1245663" y="1079150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Prototype Design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689AAEF-53B9-2FEC-99ED-C7EA731DEAF6}"/>
              </a:ext>
            </a:extLst>
          </p:cNvPr>
          <p:cNvCxnSpPr>
            <a:cxnSpLocks/>
          </p:cNvCxnSpPr>
          <p:nvPr/>
        </p:nvCxnSpPr>
        <p:spPr>
          <a:xfrm flipV="1">
            <a:off x="2722419" y="3701829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703C95E-07EE-75AD-2273-3C9A707357F2}"/>
              </a:ext>
            </a:extLst>
          </p:cNvPr>
          <p:cNvCxnSpPr>
            <a:cxnSpLocks/>
          </p:cNvCxnSpPr>
          <p:nvPr/>
        </p:nvCxnSpPr>
        <p:spPr>
          <a:xfrm flipV="1">
            <a:off x="4572725" y="1166016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5BFC466-3B0B-16F8-23CC-BCE74EC1A0F2}"/>
              </a:ext>
            </a:extLst>
          </p:cNvPr>
          <p:cNvCxnSpPr>
            <a:cxnSpLocks/>
          </p:cNvCxnSpPr>
          <p:nvPr/>
        </p:nvCxnSpPr>
        <p:spPr>
          <a:xfrm flipV="1">
            <a:off x="7978201" y="1166016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21E8B0B-A56D-9240-6EB0-D3BD298BA9CE}"/>
              </a:ext>
            </a:extLst>
          </p:cNvPr>
          <p:cNvCxnSpPr>
            <a:cxnSpLocks/>
          </p:cNvCxnSpPr>
          <p:nvPr/>
        </p:nvCxnSpPr>
        <p:spPr>
          <a:xfrm flipV="1">
            <a:off x="6387526" y="3701829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13FDBF4-9D23-2926-53DD-C4EA8F90103C}"/>
              </a:ext>
            </a:extLst>
          </p:cNvPr>
          <p:cNvSpPr txBox="1"/>
          <p:nvPr/>
        </p:nvSpPr>
        <p:spPr>
          <a:xfrm>
            <a:off x="6433450" y="4635355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Risk</a:t>
            </a:r>
          </a:p>
          <a:p>
            <a:r>
              <a:rPr lang="en-US" b="1"/>
              <a:t>Assessment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BCC74D-83A9-CD51-DC40-7BC369DE27E4}"/>
              </a:ext>
            </a:extLst>
          </p:cNvPr>
          <p:cNvSpPr txBox="1"/>
          <p:nvPr/>
        </p:nvSpPr>
        <p:spPr>
          <a:xfrm>
            <a:off x="2740487" y="4635355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err="1"/>
              <a:t>MagLab</a:t>
            </a:r>
            <a:r>
              <a:rPr lang="en-US" b="1"/>
              <a:t> Meeting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455B319-4CF4-D475-2E23-1536F33480AC}"/>
              </a:ext>
            </a:extLst>
          </p:cNvPr>
          <p:cNvSpPr txBox="1"/>
          <p:nvPr/>
        </p:nvSpPr>
        <p:spPr>
          <a:xfrm>
            <a:off x="7978201" y="1079150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Bill of</a:t>
            </a:r>
          </a:p>
          <a:p>
            <a:r>
              <a:rPr lang="en-US" b="1"/>
              <a:t>Materials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25C069-3135-C760-605C-ADACD06F14A7}"/>
              </a:ext>
            </a:extLst>
          </p:cNvPr>
          <p:cNvSpPr txBox="1"/>
          <p:nvPr/>
        </p:nvSpPr>
        <p:spPr>
          <a:xfrm>
            <a:off x="2763376" y="3770232"/>
            <a:ext cx="1170428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Meeting with </a:t>
            </a:r>
            <a:r>
              <a:rPr lang="en-US" sz="1050" err="1"/>
              <a:t>MagLab</a:t>
            </a:r>
            <a:r>
              <a:rPr lang="en-US" sz="1050"/>
              <a:t> personnel regarding vacuum chambers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C8EEF2-5609-3B0B-4C45-604962C02765}"/>
              </a:ext>
            </a:extLst>
          </p:cNvPr>
          <p:cNvSpPr txBox="1"/>
          <p:nvPr/>
        </p:nvSpPr>
        <p:spPr>
          <a:xfrm>
            <a:off x="1242121" y="1692443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Design an initial prototype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CA768-2CA9-E262-97BD-19F6FD261AC1}"/>
              </a:ext>
            </a:extLst>
          </p:cNvPr>
          <p:cNvSpPr txBox="1"/>
          <p:nvPr/>
        </p:nvSpPr>
        <p:spPr>
          <a:xfrm>
            <a:off x="4627282" y="1692443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Fabricate initial prototype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850C1C-2B6A-72BB-3E2D-04C85ABE5475}"/>
              </a:ext>
            </a:extLst>
          </p:cNvPr>
          <p:cNvSpPr txBox="1"/>
          <p:nvPr/>
        </p:nvSpPr>
        <p:spPr>
          <a:xfrm>
            <a:off x="7999419" y="1692443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Create bill of materials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B23B2B-F947-C780-7196-5EF98D1C8527}"/>
              </a:ext>
            </a:extLst>
          </p:cNvPr>
          <p:cNvSpPr txBox="1"/>
          <p:nvPr/>
        </p:nvSpPr>
        <p:spPr>
          <a:xfrm>
            <a:off x="6433450" y="4254980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Perform risk assessment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A04979-9A2D-9D4E-A221-3BCE56DF8730}"/>
              </a:ext>
            </a:extLst>
          </p:cNvPr>
          <p:cNvSpPr/>
          <p:nvPr/>
        </p:nvSpPr>
        <p:spPr>
          <a:xfrm>
            <a:off x="1850201" y="30627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E7F0E9-CD38-26D4-24CC-E42DF3B77A84}"/>
              </a:ext>
            </a:extLst>
          </p:cNvPr>
          <p:cNvSpPr/>
          <p:nvPr/>
        </p:nvSpPr>
        <p:spPr>
          <a:xfrm>
            <a:off x="3462939" y="30627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A109546-E4E8-85A4-9196-58DA30AC1607}"/>
              </a:ext>
            </a:extLst>
          </p:cNvPr>
          <p:cNvSpPr/>
          <p:nvPr/>
        </p:nvSpPr>
        <p:spPr>
          <a:xfrm>
            <a:off x="5495619" y="30856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8C0971-140A-BF52-18DD-1C665DA29582}"/>
              </a:ext>
            </a:extLst>
          </p:cNvPr>
          <p:cNvSpPr/>
          <p:nvPr/>
        </p:nvSpPr>
        <p:spPr>
          <a:xfrm>
            <a:off x="7172872" y="306392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AA8D81-B209-D353-6472-1306A5AB82A5}"/>
              </a:ext>
            </a:extLst>
          </p:cNvPr>
          <p:cNvSpPr/>
          <p:nvPr/>
        </p:nvSpPr>
        <p:spPr>
          <a:xfrm>
            <a:off x="345989" y="5578719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B75F4-2DF0-8F9F-2E54-F69CE7568BCA}"/>
              </a:ext>
            </a:extLst>
          </p:cNvPr>
          <p:cNvSpPr txBox="1"/>
          <p:nvPr/>
        </p:nvSpPr>
        <p:spPr>
          <a:xfrm>
            <a:off x="598041" y="5400333"/>
            <a:ext cx="185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Meet with advising team</a:t>
            </a:r>
          </a:p>
        </p:txBody>
      </p:sp>
      <p:pic>
        <p:nvPicPr>
          <p:cNvPr id="30" name="Graphic 29" descr="Address Book with solid fill">
            <a:extLst>
              <a:ext uri="{FF2B5EF4-FFF2-40B4-BE49-F238E27FC236}">
                <a16:creationId xmlns:a16="http://schemas.microsoft.com/office/drawing/2014/main" id="{E3DE3198-8071-416F-8882-7BEFFB992A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87696" y="2714357"/>
            <a:ext cx="914400" cy="914400"/>
          </a:xfrm>
          <a:prstGeom prst="rect">
            <a:avLst/>
          </a:prstGeom>
        </p:spPr>
      </p:pic>
      <p:pic>
        <p:nvPicPr>
          <p:cNvPr id="55" name="Graphic 54" descr="Head with gears with solid fill">
            <a:extLst>
              <a:ext uri="{FF2B5EF4-FFF2-40B4-BE49-F238E27FC236}">
                <a16:creationId xmlns:a16="http://schemas.microsoft.com/office/drawing/2014/main" id="{4D561148-BEAD-4FD7-8478-4AB01E9EBF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6560" y="2711310"/>
            <a:ext cx="914400" cy="914400"/>
          </a:xfrm>
          <a:prstGeom prst="rect">
            <a:avLst/>
          </a:prstGeom>
        </p:spPr>
      </p:pic>
      <p:sp>
        <p:nvSpPr>
          <p:cNvPr id="56" name="Oval 55">
            <a:extLst>
              <a:ext uri="{FF2B5EF4-FFF2-40B4-BE49-F238E27FC236}">
                <a16:creationId xmlns:a16="http://schemas.microsoft.com/office/drawing/2014/main" id="{35E98C10-E13B-400A-A694-43B55678CE92}"/>
              </a:ext>
            </a:extLst>
          </p:cNvPr>
          <p:cNvSpPr/>
          <p:nvPr/>
        </p:nvSpPr>
        <p:spPr>
          <a:xfrm>
            <a:off x="8599076" y="306392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F33E5F2-477A-4656-BD89-28937445DB93}"/>
              </a:ext>
            </a:extLst>
          </p:cNvPr>
          <p:cNvCxnSpPr>
            <a:cxnSpLocks/>
          </p:cNvCxnSpPr>
          <p:nvPr/>
        </p:nvCxnSpPr>
        <p:spPr>
          <a:xfrm flipV="1">
            <a:off x="9363395" y="3701829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Bank check with solid fill">
            <a:extLst>
              <a:ext uri="{FF2B5EF4-FFF2-40B4-BE49-F238E27FC236}">
                <a16:creationId xmlns:a16="http://schemas.microsoft.com/office/drawing/2014/main" id="{4E2882F1-D815-41DB-BF6A-6D1D94AE699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38224" y="2664941"/>
            <a:ext cx="914400" cy="91440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C578E54-96DE-4369-9F08-3C685AF13F2B}"/>
              </a:ext>
            </a:extLst>
          </p:cNvPr>
          <p:cNvSpPr txBox="1"/>
          <p:nvPr/>
        </p:nvSpPr>
        <p:spPr>
          <a:xfrm>
            <a:off x="9363395" y="4635354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Order Materials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448DDCC-AB7E-4718-A6C5-4C92A6FA9274}"/>
              </a:ext>
            </a:extLst>
          </p:cNvPr>
          <p:cNvSpPr txBox="1"/>
          <p:nvPr/>
        </p:nvSpPr>
        <p:spPr>
          <a:xfrm>
            <a:off x="9409318" y="4271335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Order materials for final design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1C15E2-D8EF-1A93-949B-5295FE46DE88}"/>
              </a:ext>
            </a:extLst>
          </p:cNvPr>
          <p:cNvSpPr txBox="1"/>
          <p:nvPr/>
        </p:nvSpPr>
        <p:spPr>
          <a:xfrm>
            <a:off x="10698189" y="49744"/>
            <a:ext cx="1493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Kevin Hernandez Lichtl</a:t>
            </a:r>
          </a:p>
        </p:txBody>
      </p:sp>
    </p:spTree>
    <p:extLst>
      <p:ext uri="{BB962C8B-B14F-4D97-AF65-F5344CB8AC3E}">
        <p14:creationId xmlns:p14="http://schemas.microsoft.com/office/powerpoint/2010/main" val="3457857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Full Moon outline">
            <a:extLst>
              <a:ext uri="{FF2B5EF4-FFF2-40B4-BE49-F238E27FC236}">
                <a16:creationId xmlns:a16="http://schemas.microsoft.com/office/drawing/2014/main" id="{F38D2265-EA17-48A0-8BA0-724D59DFB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9837" y="640079"/>
            <a:ext cx="4527417" cy="452741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159" y="2186784"/>
            <a:ext cx="10180326" cy="1242216"/>
          </a:xfrm>
        </p:spPr>
        <p:txBody>
          <a:bodyPr/>
          <a:lstStyle/>
          <a:p>
            <a:pPr algn="ctr"/>
            <a:r>
              <a:rPr lang="en-US" sz="600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1417943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2088388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411753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3D81751-28CF-37B2-3302-513EA0A1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48" y="378241"/>
            <a:ext cx="4803089" cy="839529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EE73ED-3765-0F94-EB11-226431CD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61" y="1665854"/>
            <a:ext cx="2760338" cy="1841308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FB3594-06DE-A80B-7BC7-78F76E4490AC}"/>
              </a:ext>
            </a:extLst>
          </p:cNvPr>
          <p:cNvSpPr txBox="1"/>
          <p:nvPr/>
        </p:nvSpPr>
        <p:spPr>
          <a:xfrm>
            <a:off x="4428697" y="1631894"/>
            <a:ext cx="51997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Regolith is the layer of rock and dust on the moon</a:t>
            </a:r>
          </a:p>
          <a:p>
            <a:endParaRPr lang="en-US" sz="2800" dirty="0"/>
          </a:p>
          <a:p>
            <a:r>
              <a:rPr lang="en-US" sz="2800" dirty="0"/>
              <a:t>Highly insulative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3A37BF-2D80-FA93-4A70-9145684722AB}"/>
              </a:ext>
            </a:extLst>
          </p:cNvPr>
          <p:cNvCxnSpPr/>
          <p:nvPr/>
        </p:nvCxnSpPr>
        <p:spPr>
          <a:xfrm>
            <a:off x="3768693" y="2508810"/>
            <a:ext cx="5868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F9270D-FCA8-67BA-FD3F-8C3FABCE6B9F}"/>
              </a:ext>
            </a:extLst>
          </p:cNvPr>
          <p:cNvSpPr/>
          <p:nvPr/>
        </p:nvSpPr>
        <p:spPr>
          <a:xfrm>
            <a:off x="4428696" y="1490471"/>
            <a:ext cx="4803089" cy="2093961"/>
          </a:xfrm>
          <a:prstGeom prst="roundRect">
            <a:avLst/>
          </a:prstGeom>
          <a:noFill/>
          <a:ln>
            <a:solidFill>
              <a:srgbClr val="003B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232A82-7FD3-F7C5-F6F6-A2EDBA1F6E9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92362444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5642628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4578A47-11EC-4054-B6FB-24525D67D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F26B8A-8438-E6BE-DFBA-BA2FA65AC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6F62F-1249-9A0E-49CC-865327C67C52}"/>
              </a:ext>
            </a:extLst>
          </p:cNvPr>
          <p:cNvSpPr txBox="1"/>
          <p:nvPr/>
        </p:nvSpPr>
        <p:spPr>
          <a:xfrm>
            <a:off x="3360098" y="426720"/>
            <a:ext cx="39325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Stake</a:t>
            </a:r>
            <a:r>
              <a:rPr lang="en-US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holders</a:t>
            </a:r>
          </a:p>
        </p:txBody>
      </p:sp>
    </p:spTree>
    <p:extLst>
      <p:ext uri="{BB962C8B-B14F-4D97-AF65-F5344CB8AC3E}">
        <p14:creationId xmlns:p14="http://schemas.microsoft.com/office/powerpoint/2010/main" val="38484142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 sz="3200"/>
              <a:t>PLANET Chamber</a:t>
            </a:r>
            <a:br>
              <a:rPr lang="en-US" sz="2200"/>
            </a:br>
            <a:r>
              <a:rPr lang="en-US" sz="2200">
                <a:effectLst/>
              </a:rPr>
              <a:t>Planetary, Lunar, and Asteroid Natural Environments Testbed </a:t>
            </a:r>
            <a:endParaRPr lang="en-US" sz="2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52</a:t>
            </a:fld>
            <a:endParaRPr lang="en-US"/>
          </a:p>
        </p:txBody>
      </p:sp>
      <p:sp>
        <p:nvSpPr>
          <p:cNvPr id="26" name="Footer Placeholder 3">
            <a:extLst>
              <a:ext uri="{FF2B5EF4-FFF2-40B4-BE49-F238E27FC236}">
                <a16:creationId xmlns:a16="http://schemas.microsoft.com/office/drawing/2014/main" id="{7C003F9B-A9B8-5378-F254-A3BB36EF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metal cylinder with many holes&#10;&#10;Description automatically generated">
            <a:extLst>
              <a:ext uri="{FF2B5EF4-FFF2-40B4-BE49-F238E27FC236}">
                <a16:creationId xmlns:a16="http://schemas.microsoft.com/office/drawing/2014/main" id="{C5829E54-0D23-CC54-EAE9-5F3E680765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118"/>
          <a:stretch/>
        </p:blipFill>
        <p:spPr>
          <a:xfrm>
            <a:off x="533400" y="1651508"/>
            <a:ext cx="6248399" cy="4352544"/>
          </a:xfrm>
          <a:prstGeom prst="rect">
            <a:avLst/>
          </a:prstGeom>
          <a:noFill/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3CE3A5B-77C0-B915-50C4-546129F1E8E1}"/>
              </a:ext>
            </a:extLst>
          </p:cNvPr>
          <p:cNvSpPr/>
          <p:nvPr/>
        </p:nvSpPr>
        <p:spPr>
          <a:xfrm>
            <a:off x="7096538" y="1651508"/>
            <a:ext cx="3391232" cy="4352544"/>
          </a:xfrm>
          <a:prstGeom prst="roundRect">
            <a:avLst/>
          </a:prstGeom>
          <a:noFill/>
          <a:ln w="57150">
            <a:solidFill>
              <a:schemeClr val="tx2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sz="2800">
                <a:solidFill>
                  <a:schemeClr val="tx1"/>
                </a:solidFill>
              </a:rPr>
              <a:t>A high-fidelity lunar surface environment inside a well equipped high-vacuum chamber at NASA’s Marshall Space Flight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8380BB-5EDD-F50B-EDC2-66626BB80FC5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4738979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82F5727-6239-86F7-DF1A-FC0436750E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0833" y="1751197"/>
            <a:ext cx="4724400" cy="4351338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Water ice in regolith will sublimate to gas if not cold enough before high vacuum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Water vapor condenses out of air when cooled before vacuum</a:t>
            </a:r>
          </a:p>
          <a:p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59F902E4-1DD8-58F1-6424-234D2FF24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DA1D5-D93A-CB08-674A-95C78885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F9AC7B-BEEF-B24E-188A-36A6139F3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1122"/>
            <a:ext cx="9601200" cy="960276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Current Issue</a:t>
            </a:r>
          </a:p>
        </p:txBody>
      </p:sp>
      <p:pic>
        <p:nvPicPr>
          <p:cNvPr id="2" name="Picture 1" descr="Sublimation | Definition, Examples, &amp; Facts | Britannica">
            <a:extLst>
              <a:ext uri="{FF2B5EF4-FFF2-40B4-BE49-F238E27FC236}">
                <a16:creationId xmlns:a16="http://schemas.microsoft.com/office/drawing/2014/main" id="{7552A265-5CCF-B133-1502-C2D2ACB77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994" y="1911983"/>
            <a:ext cx="4468483" cy="3034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AE55E6-1006-C61B-B39C-B8942C43264D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2572359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366101-AE9B-57BF-15F5-982960F580B0}"/>
              </a:ext>
            </a:extLst>
          </p:cNvPr>
          <p:cNvSpPr/>
          <p:nvPr/>
        </p:nvSpPr>
        <p:spPr>
          <a:xfrm>
            <a:off x="497463" y="4062978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B08B7B9-E882-A0AD-1A20-382B6A5C4BFA}"/>
              </a:ext>
            </a:extLst>
          </p:cNvPr>
          <p:cNvSpPr/>
          <p:nvPr/>
        </p:nvSpPr>
        <p:spPr>
          <a:xfrm>
            <a:off x="5692134" y="4062980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Downstairs with solid fill">
            <a:extLst>
              <a:ext uri="{FF2B5EF4-FFF2-40B4-BE49-F238E27FC236}">
                <a16:creationId xmlns:a16="http://schemas.microsoft.com/office/drawing/2014/main" id="{9277E5D0-5685-7DD4-D6E3-A32DAAE62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1315" y="4192527"/>
            <a:ext cx="1267960" cy="1267960"/>
          </a:xfrm>
          <a:prstGeom prst="rect">
            <a:avLst/>
          </a:prstGeom>
        </p:spPr>
      </p:pic>
      <p:pic>
        <p:nvPicPr>
          <p:cNvPr id="14" name="Graphic 13" descr="Earth globe: Americas with solid fill">
            <a:extLst>
              <a:ext uri="{FF2B5EF4-FFF2-40B4-BE49-F238E27FC236}">
                <a16:creationId xmlns:a16="http://schemas.microsoft.com/office/drawing/2014/main" id="{0F656F4C-E669-ECA7-1A57-BF2DC0C832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400" y="4062980"/>
            <a:ext cx="1455072" cy="14550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C6D0D5-68CB-C528-A8A2-007A745E7BEA}"/>
              </a:ext>
            </a:extLst>
          </p:cNvPr>
          <p:cNvSpPr txBox="1"/>
          <p:nvPr/>
        </p:nvSpPr>
        <p:spPr>
          <a:xfrm>
            <a:off x="2391218" y="4190351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PLANET</a:t>
            </a:r>
          </a:p>
          <a:p>
            <a:pPr algn="ctr"/>
            <a:r>
              <a:rPr lang="en-US" sz="3600"/>
              <a:t>Chamber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27AD06-2590-100B-8F65-89BE59E56B79}"/>
              </a:ext>
            </a:extLst>
          </p:cNvPr>
          <p:cNvSpPr txBox="1"/>
          <p:nvPr/>
        </p:nvSpPr>
        <p:spPr>
          <a:xfrm>
            <a:off x="7537038" y="4226342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High Vacuum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22D664-5264-15E7-DA4C-41D048A1C17F}"/>
              </a:ext>
            </a:extLst>
          </p:cNvPr>
          <p:cNvSpPr/>
          <p:nvPr/>
        </p:nvSpPr>
        <p:spPr>
          <a:xfrm>
            <a:off x="5692133" y="126796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E1BFC-3DBE-601B-5AB6-50013749FDC4}"/>
              </a:ext>
            </a:extLst>
          </p:cNvPr>
          <p:cNvSpPr txBox="1"/>
          <p:nvPr/>
        </p:nvSpPr>
        <p:spPr>
          <a:xfrm>
            <a:off x="7214136" y="1670032"/>
            <a:ext cx="291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Regolith</a:t>
            </a:r>
          </a:p>
        </p:txBody>
      </p:sp>
      <p:pic>
        <p:nvPicPr>
          <p:cNvPr id="28" name="Graphic 27" descr="Waxing Gibbous Moon with solid fill">
            <a:extLst>
              <a:ext uri="{FF2B5EF4-FFF2-40B4-BE49-F238E27FC236}">
                <a16:creationId xmlns:a16="http://schemas.microsoft.com/office/drawing/2014/main" id="{2BA8421B-1DB7-D7E4-F908-3DBEDD7238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08949" y="1340603"/>
            <a:ext cx="1305187" cy="1305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302A14-CCBE-2444-D57B-BF476F13DD1E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24440235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55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CF8377-1518-7B5B-1128-EADC8C3D9E1F}"/>
              </a:ext>
            </a:extLst>
          </p:cNvPr>
          <p:cNvSpPr/>
          <p:nvPr/>
        </p:nvSpPr>
        <p:spPr>
          <a:xfrm>
            <a:off x="4510685" y="859203"/>
            <a:ext cx="4274813" cy="56613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1A95F7-F92C-D509-26EB-6300118355A7}"/>
              </a:ext>
            </a:extLst>
          </p:cNvPr>
          <p:cNvSpPr/>
          <p:nvPr/>
        </p:nvSpPr>
        <p:spPr>
          <a:xfrm>
            <a:off x="1303361" y="815947"/>
            <a:ext cx="7406274" cy="27477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A03C35-7A03-084D-4926-D472C5AEE00B}"/>
              </a:ext>
            </a:extLst>
          </p:cNvPr>
          <p:cNvSpPr/>
          <p:nvPr/>
        </p:nvSpPr>
        <p:spPr>
          <a:xfrm>
            <a:off x="1676279" y="3599915"/>
            <a:ext cx="2903960" cy="2603178"/>
          </a:xfrm>
          <a:prstGeom prst="round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495D2-F48B-CF06-AA39-7A9B1D43FE87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172409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56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318281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57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2F7253-33E0-BDD9-B25D-954738052164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38842494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58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601E3E-BC62-DF45-6B99-08D1A879DAB1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3844317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59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F783BC-F12C-1F3A-91A4-72B0586F8C8B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0868613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D3D81751-28CF-37B2-3302-513EA0A1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0948" y="378241"/>
            <a:ext cx="4803089" cy="839529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Background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EE73ED-3765-0F94-EB11-226431CD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61" y="1665854"/>
            <a:ext cx="2760338" cy="1841308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FB3594-06DE-A80B-7BC7-78F76E4490AC}"/>
              </a:ext>
            </a:extLst>
          </p:cNvPr>
          <p:cNvSpPr txBox="1"/>
          <p:nvPr/>
        </p:nvSpPr>
        <p:spPr>
          <a:xfrm>
            <a:off x="4428697" y="1631894"/>
            <a:ext cx="51997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Regolith is the layer of rock and dust on the moon</a:t>
            </a:r>
          </a:p>
          <a:p>
            <a:endParaRPr lang="en-US" sz="2800" dirty="0"/>
          </a:p>
          <a:p>
            <a:r>
              <a:rPr lang="en-US" sz="2800" dirty="0"/>
              <a:t>Highly insulative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A3A37BF-2D80-FA93-4A70-9145684722AB}"/>
              </a:ext>
            </a:extLst>
          </p:cNvPr>
          <p:cNvCxnSpPr/>
          <p:nvPr/>
        </p:nvCxnSpPr>
        <p:spPr>
          <a:xfrm>
            <a:off x="3768693" y="2508810"/>
            <a:ext cx="5868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0F9270D-FCA8-67BA-FD3F-8C3FABCE6B9F}"/>
              </a:ext>
            </a:extLst>
          </p:cNvPr>
          <p:cNvSpPr/>
          <p:nvPr/>
        </p:nvSpPr>
        <p:spPr>
          <a:xfrm>
            <a:off x="4428696" y="1490471"/>
            <a:ext cx="5199797" cy="2093961"/>
          </a:xfrm>
          <a:prstGeom prst="roundRect">
            <a:avLst/>
          </a:prstGeom>
          <a:noFill/>
          <a:ln>
            <a:solidFill>
              <a:srgbClr val="003B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etal cylinder with many holes&#10;&#10;Description automatically generated">
            <a:extLst>
              <a:ext uri="{FF2B5EF4-FFF2-40B4-BE49-F238E27FC236}">
                <a16:creationId xmlns:a16="http://schemas.microsoft.com/office/drawing/2014/main" id="{CB88608E-89FF-2101-8170-72C875950D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118"/>
          <a:stretch/>
        </p:blipFill>
        <p:spPr>
          <a:xfrm>
            <a:off x="858061" y="3904686"/>
            <a:ext cx="2760338" cy="192281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CF66D6-2CFC-1925-717B-66E0BA926D28}"/>
              </a:ext>
            </a:extLst>
          </p:cNvPr>
          <p:cNvSpPr txBox="1"/>
          <p:nvPr/>
        </p:nvSpPr>
        <p:spPr>
          <a:xfrm>
            <a:off x="4428697" y="3789473"/>
            <a:ext cx="51997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PLANET Chamber</a:t>
            </a:r>
          </a:p>
          <a:p>
            <a:endParaRPr lang="en-US" sz="2800" dirty="0"/>
          </a:p>
          <a:p>
            <a:r>
              <a:rPr lang="en-US" sz="2800" dirty="0"/>
              <a:t>H</a:t>
            </a:r>
            <a:r>
              <a:rPr lang="en-US" sz="2800" dirty="0">
                <a:solidFill>
                  <a:schemeClr val="tx1"/>
                </a:solidFill>
              </a:rPr>
              <a:t>igh-fidelity lunar surface environment inside a high-vacuum chamber at NASA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66A8C0B-7FC1-A721-3595-2DEE7C5FBB6A}"/>
              </a:ext>
            </a:extLst>
          </p:cNvPr>
          <p:cNvSpPr/>
          <p:nvPr/>
        </p:nvSpPr>
        <p:spPr>
          <a:xfrm>
            <a:off x="4428695" y="3789473"/>
            <a:ext cx="5199797" cy="2246769"/>
          </a:xfrm>
          <a:prstGeom prst="roundRect">
            <a:avLst/>
          </a:prstGeom>
          <a:noFill/>
          <a:ln>
            <a:solidFill>
              <a:srgbClr val="003B6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D9A77EC-E6EF-CDEB-13E2-15BF18272111}"/>
              </a:ext>
            </a:extLst>
          </p:cNvPr>
          <p:cNvCxnSpPr/>
          <p:nvPr/>
        </p:nvCxnSpPr>
        <p:spPr>
          <a:xfrm>
            <a:off x="3768693" y="4846626"/>
            <a:ext cx="58685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0646855-0A31-A1AA-8467-EB4222F9F5E5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3420399023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60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A636B3-9989-F686-C8E5-97C195E7FDE4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592468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61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 in Regolith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43AD8B-A7B3-5295-AA9C-B442C883694A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258147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03C84-DED4-8DBA-2323-06079030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F38020-0117-0E89-A48F-1B63595AA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31C6F-7673-6E6B-31E8-0EF484CC5988}"/>
              </a:ext>
            </a:extLst>
          </p:cNvPr>
          <p:cNvSpPr txBox="1"/>
          <p:nvPr/>
        </p:nvSpPr>
        <p:spPr>
          <a:xfrm>
            <a:off x="447479" y="103091"/>
            <a:ext cx="9936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Markets &amp; Stakeholders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EB4A4-0F44-9ADC-5D33-C65D804F06E3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9A34AFCD-2B6F-A9F5-1E2E-3CEA624C2765}"/>
              </a:ext>
            </a:extLst>
          </p:cNvPr>
          <p:cNvGraphicFramePr/>
          <p:nvPr/>
        </p:nvGraphicFramePr>
        <p:xfrm>
          <a:off x="784634" y="719666"/>
          <a:ext cx="8351959" cy="56582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2" name="Picture 31" descr="Symbols of NASA | NASA">
            <a:extLst>
              <a:ext uri="{FF2B5EF4-FFF2-40B4-BE49-F238E27FC236}">
                <a16:creationId xmlns:a16="http://schemas.microsoft.com/office/drawing/2014/main" id="{A9901B18-6C53-443D-3589-281BACAB5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607" y="643445"/>
            <a:ext cx="4212220" cy="210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72E04D1-E8E7-EC99-B8FE-1777C5A8ED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0809" y="3857240"/>
            <a:ext cx="3171568" cy="39644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97C0AC2-8816-6D0D-4194-C2C09829A6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5652" y="4463906"/>
            <a:ext cx="1821881" cy="13674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20E6568-41B7-65C0-A622-6DB181831F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18425" y="2656601"/>
            <a:ext cx="3029108" cy="89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674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243" y="86497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63</a:t>
            </a:fld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76EFF0-E5CA-942D-B0A6-8F01027093FC}"/>
              </a:ext>
            </a:extLst>
          </p:cNvPr>
          <p:cNvSpPr/>
          <p:nvPr/>
        </p:nvSpPr>
        <p:spPr>
          <a:xfrm>
            <a:off x="660458" y="141351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Maintain Water at Ice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A4EB176-7A09-03E2-C324-F9D024A61BBF}"/>
              </a:ext>
            </a:extLst>
          </p:cNvPr>
          <p:cNvSpPr/>
          <p:nvPr/>
        </p:nvSpPr>
        <p:spPr>
          <a:xfrm>
            <a:off x="660458" y="2359992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Atmospheric to High Vacuum Pressure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C4D1C5-9304-00F0-17C4-89AEC0DE411D}"/>
              </a:ext>
            </a:extLst>
          </p:cNvPr>
          <p:cNvSpPr/>
          <p:nvPr/>
        </p:nvSpPr>
        <p:spPr>
          <a:xfrm>
            <a:off x="660458" y="330646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Uniform Moisture, Pressure, and Temperature in Regolith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427846B-AFE1-3C5D-D99D-7F69C14A97A3}"/>
              </a:ext>
            </a:extLst>
          </p:cNvPr>
          <p:cNvSpPr/>
          <p:nvPr/>
        </p:nvSpPr>
        <p:spPr>
          <a:xfrm>
            <a:off x="660458" y="4252942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Ability to Monitor Properties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AF91448-CD21-5632-16F4-14B6E569ECC0}"/>
              </a:ext>
            </a:extLst>
          </p:cNvPr>
          <p:cNvSpPr/>
          <p:nvPr/>
        </p:nvSpPr>
        <p:spPr>
          <a:xfrm>
            <a:off x="660458" y="5199417"/>
            <a:ext cx="9331823" cy="6557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Operate in PLANET Chamber</a:t>
            </a:r>
          </a:p>
        </p:txBody>
      </p:sp>
    </p:spTree>
    <p:extLst>
      <p:ext uri="{BB962C8B-B14F-4D97-AF65-F5344CB8AC3E}">
        <p14:creationId xmlns:p14="http://schemas.microsoft.com/office/powerpoint/2010/main" val="7803810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NASA Regolith Cooling Fixture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D2792E-D557-1C33-0C87-80B5019D546A}"/>
              </a:ext>
            </a:extLst>
          </p:cNvPr>
          <p:cNvSpPr/>
          <p:nvPr/>
        </p:nvSpPr>
        <p:spPr>
          <a:xfrm>
            <a:off x="533400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3737196" y="3840200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6940991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Structure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F42A9A-729A-FB47-4E11-83756EADA886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5120739" y="2377310"/>
            <a:ext cx="1" cy="14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B6F620-186E-6AE6-6C23-C0D115C07AAF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505019" y="1993030"/>
            <a:ext cx="1051692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7027F-F137-1592-D055-C650FDACC54A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684768" y="1993029"/>
            <a:ext cx="1051690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3529981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NASA Regolith Cooling Fixture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D2792E-D557-1C33-0C87-80B5019D546A}"/>
              </a:ext>
            </a:extLst>
          </p:cNvPr>
          <p:cNvSpPr/>
          <p:nvPr/>
        </p:nvSpPr>
        <p:spPr>
          <a:xfrm>
            <a:off x="533400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3737196" y="3840200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6940991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Structure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F42A9A-729A-FB47-4E11-83756EADA886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5120739" y="2377310"/>
            <a:ext cx="1" cy="14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B6F620-186E-6AE6-6C23-C0D115C07AAF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505019" y="1993030"/>
            <a:ext cx="1051692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7027F-F137-1592-D055-C650FDACC54A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684768" y="1993029"/>
            <a:ext cx="1051690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A4DFBB1-3217-31CE-8D3A-2D08B0113AB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310498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2193527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Pre Pump Down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5260472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Post Pump Down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986BB3-86CE-39E1-B0E0-CBD752A66B43}"/>
              </a:ext>
            </a:extLst>
          </p:cNvPr>
          <p:cNvCxnSpPr>
            <a:cxnSpLocks/>
          </p:cNvCxnSpPr>
          <p:nvPr/>
        </p:nvCxnSpPr>
        <p:spPr>
          <a:xfrm>
            <a:off x="5626443" y="2377310"/>
            <a:ext cx="729765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B25B77-BACA-EB3A-CFDD-9EDAC8606430}"/>
              </a:ext>
            </a:extLst>
          </p:cNvPr>
          <p:cNvCxnSpPr>
            <a:cxnSpLocks/>
          </p:cNvCxnSpPr>
          <p:nvPr/>
        </p:nvCxnSpPr>
        <p:spPr>
          <a:xfrm flipH="1">
            <a:off x="3904735" y="2377310"/>
            <a:ext cx="757881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92127FC-0580-2CAA-0697-4D18E9E7E847}"/>
              </a:ext>
            </a:extLst>
          </p:cNvPr>
          <p:cNvSpPr/>
          <p:nvPr/>
        </p:nvSpPr>
        <p:spPr>
          <a:xfrm>
            <a:off x="541476" y="4618713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Water in Air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6AD82CC-2554-D23D-1BF2-7E2A968B62F7}"/>
              </a:ext>
            </a:extLst>
          </p:cNvPr>
          <p:cNvSpPr/>
          <p:nvPr/>
        </p:nvSpPr>
        <p:spPr>
          <a:xfrm>
            <a:off x="3242761" y="4618713"/>
            <a:ext cx="3743175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Cool Entire Mass to Cryogenic Temperatures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1D96010-3A43-2A45-D34F-35C072F81101}"/>
              </a:ext>
            </a:extLst>
          </p:cNvPr>
          <p:cNvSpPr/>
          <p:nvPr/>
        </p:nvSpPr>
        <p:spPr>
          <a:xfrm>
            <a:off x="7397195" y="4618713"/>
            <a:ext cx="215628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High Vacuum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046986-B4C2-D138-CF0D-27CCAA259649}"/>
              </a:ext>
            </a:extLst>
          </p:cNvPr>
          <p:cNvCxnSpPr/>
          <p:nvPr/>
        </p:nvCxnSpPr>
        <p:spPr>
          <a:xfrm flipH="1">
            <a:off x="1960605" y="4136537"/>
            <a:ext cx="527222" cy="4821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608D34-631B-62DE-B8DE-1C23ED25F5A0}"/>
              </a:ext>
            </a:extLst>
          </p:cNvPr>
          <p:cNvCxnSpPr>
            <a:cxnSpLocks/>
          </p:cNvCxnSpPr>
          <p:nvPr/>
        </p:nvCxnSpPr>
        <p:spPr>
          <a:xfrm flipH="1">
            <a:off x="5692134" y="4136537"/>
            <a:ext cx="346625" cy="482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259F496-EFD3-21E1-8F6D-F1536156385F}"/>
              </a:ext>
            </a:extLst>
          </p:cNvPr>
          <p:cNvCxnSpPr>
            <a:cxnSpLocks/>
          </p:cNvCxnSpPr>
          <p:nvPr/>
        </p:nvCxnSpPr>
        <p:spPr>
          <a:xfrm>
            <a:off x="7578811" y="4136537"/>
            <a:ext cx="707939" cy="4890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8938C60-7775-6CB4-C7E3-5BB013C84691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98DE3BB-F746-4FD6-93CB-9D25710E0679}"/>
              </a:ext>
            </a:extLst>
          </p:cNvPr>
          <p:cNvCxnSpPr>
            <a:cxnSpLocks/>
          </p:cNvCxnSpPr>
          <p:nvPr/>
        </p:nvCxnSpPr>
        <p:spPr>
          <a:xfrm>
            <a:off x="4250632" y="4136537"/>
            <a:ext cx="473920" cy="4821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17168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NASA Regolith Cooling Fixture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D2792E-D557-1C33-0C87-80B5019D546A}"/>
              </a:ext>
            </a:extLst>
          </p:cNvPr>
          <p:cNvSpPr/>
          <p:nvPr/>
        </p:nvSpPr>
        <p:spPr>
          <a:xfrm>
            <a:off x="533400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3737194" y="3840200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6940991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Structure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F42A9A-729A-FB47-4E11-83756EADA886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 flipH="1">
            <a:off x="5120738" y="2377310"/>
            <a:ext cx="1" cy="14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B6F620-186E-6AE6-6C23-C0D115C07AAF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473821" y="2024228"/>
            <a:ext cx="1051692" cy="1757856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7027F-F137-1592-D055-C650FDACC54A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684768" y="1993029"/>
            <a:ext cx="1051690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2789BA3-7009-8508-6740-5AD434786787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639218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Controls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2193527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User Interface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5260472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Motion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986BB3-86CE-39E1-B0E0-CBD752A66B43}"/>
              </a:ext>
            </a:extLst>
          </p:cNvPr>
          <p:cNvCxnSpPr>
            <a:cxnSpLocks/>
          </p:cNvCxnSpPr>
          <p:nvPr/>
        </p:nvCxnSpPr>
        <p:spPr>
          <a:xfrm>
            <a:off x="5552303" y="2377310"/>
            <a:ext cx="543697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B25B77-BACA-EB3A-CFDD-9EDAC8606430}"/>
              </a:ext>
            </a:extLst>
          </p:cNvPr>
          <p:cNvCxnSpPr>
            <a:cxnSpLocks/>
          </p:cNvCxnSpPr>
          <p:nvPr/>
        </p:nvCxnSpPr>
        <p:spPr>
          <a:xfrm flipH="1">
            <a:off x="3904735" y="2377310"/>
            <a:ext cx="815546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847719-8CF9-55E0-C271-75C77508646D}"/>
              </a:ext>
            </a:extLst>
          </p:cNvPr>
          <p:cNvSpPr/>
          <p:nvPr/>
        </p:nvSpPr>
        <p:spPr>
          <a:xfrm>
            <a:off x="938883" y="4574808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Data Acquisition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009E1F2-1815-BCD4-86A2-C1EFE6370319}"/>
              </a:ext>
            </a:extLst>
          </p:cNvPr>
          <p:cNvSpPr/>
          <p:nvPr/>
        </p:nvSpPr>
        <p:spPr>
          <a:xfrm>
            <a:off x="3663199" y="4581484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Display</a:t>
            </a:r>
            <a:endParaRPr lang="en-US" sz="32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C0CF183-ECA4-7F6C-FA83-74282AB6275A}"/>
              </a:ext>
            </a:extLst>
          </p:cNvPr>
          <p:cNvSpPr/>
          <p:nvPr/>
        </p:nvSpPr>
        <p:spPr>
          <a:xfrm>
            <a:off x="7295542" y="4574807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Hatch</a:t>
            </a:r>
            <a:endParaRPr lang="en-US" sz="320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DE48AD-5C93-7F93-5C3F-B35F4B402D9F}"/>
              </a:ext>
            </a:extLst>
          </p:cNvPr>
          <p:cNvCxnSpPr>
            <a:cxnSpLocks/>
          </p:cNvCxnSpPr>
          <p:nvPr/>
        </p:nvCxnSpPr>
        <p:spPr>
          <a:xfrm>
            <a:off x="7620000" y="4136537"/>
            <a:ext cx="547292" cy="4382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2DF28D5-C80A-FF0C-045D-A3E011732C15}"/>
              </a:ext>
            </a:extLst>
          </p:cNvPr>
          <p:cNvCxnSpPr/>
          <p:nvPr/>
        </p:nvCxnSpPr>
        <p:spPr>
          <a:xfrm>
            <a:off x="4234249" y="4136537"/>
            <a:ext cx="345989" cy="4449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35A4ABC-7693-287E-CD69-9CB9BF0EDA9B}"/>
              </a:ext>
            </a:extLst>
          </p:cNvPr>
          <p:cNvCxnSpPr/>
          <p:nvPr/>
        </p:nvCxnSpPr>
        <p:spPr>
          <a:xfrm flipH="1">
            <a:off x="2395817" y="4133199"/>
            <a:ext cx="496116" cy="4482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34606AE-3166-6201-9566-56C0EDC36117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29862219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69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NASA Regolith Cooling Fixture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D2792E-D557-1C33-0C87-80B5019D546A}"/>
              </a:ext>
            </a:extLst>
          </p:cNvPr>
          <p:cNvSpPr/>
          <p:nvPr/>
        </p:nvSpPr>
        <p:spPr>
          <a:xfrm>
            <a:off x="533400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Thermal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3737194" y="3840200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Controls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6940991" y="3106807"/>
            <a:ext cx="2767087" cy="1029730"/>
          </a:xfrm>
          <a:prstGeom prst="roundRect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Structure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9F42A9A-729A-FB47-4E11-83756EADA886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 flipH="1">
            <a:off x="5120738" y="2377310"/>
            <a:ext cx="1" cy="146289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A6B6F620-186E-6AE6-6C23-C0D115C07AAF}"/>
              </a:ext>
            </a:extLst>
          </p:cNvPr>
          <p:cNvCxnSpPr>
            <a:cxnSpLocks/>
            <a:stCxn id="5" idx="2"/>
          </p:cNvCxnSpPr>
          <p:nvPr/>
        </p:nvCxnSpPr>
        <p:spPr>
          <a:xfrm rot="16200000" flipH="1">
            <a:off x="5505019" y="1993030"/>
            <a:ext cx="1051692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D57027F-F137-1592-D055-C650FDACC54A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3684768" y="1993029"/>
            <a:ext cx="1051690" cy="182025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8C50938-C7EB-1C02-0EE5-8FE1BE41A3F3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15682229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7</a:t>
            </a:fld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488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8BC66-AF1A-52F3-34B6-5C06D8434A0B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3780916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F6D8AF-79C8-32E4-23C1-99B79466820B}"/>
              </a:ext>
            </a:extLst>
          </p:cNvPr>
          <p:cNvSpPr/>
          <p:nvPr/>
        </p:nvSpPr>
        <p:spPr>
          <a:xfrm>
            <a:off x="3479143" y="1201822"/>
            <a:ext cx="3283192" cy="117548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Structure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86CEBE-F6C3-C919-EAB9-645D639C4821}"/>
              </a:ext>
            </a:extLst>
          </p:cNvPr>
          <p:cNvSpPr/>
          <p:nvPr/>
        </p:nvSpPr>
        <p:spPr>
          <a:xfrm>
            <a:off x="2193527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Operate within PLANET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D3D8C8-D927-D779-E3B7-E3E9F353E3C0}"/>
              </a:ext>
            </a:extLst>
          </p:cNvPr>
          <p:cNvSpPr/>
          <p:nvPr/>
        </p:nvSpPr>
        <p:spPr>
          <a:xfrm>
            <a:off x="5260472" y="3106807"/>
            <a:ext cx="2767087" cy="102973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Withstand PLANET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986BB3-86CE-39E1-B0E0-CBD752A66B43}"/>
              </a:ext>
            </a:extLst>
          </p:cNvPr>
          <p:cNvCxnSpPr>
            <a:cxnSpLocks/>
          </p:cNvCxnSpPr>
          <p:nvPr/>
        </p:nvCxnSpPr>
        <p:spPr>
          <a:xfrm>
            <a:off x="5602880" y="2377310"/>
            <a:ext cx="493120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0B25B77-BACA-EB3A-CFDD-9EDAC8606430}"/>
              </a:ext>
            </a:extLst>
          </p:cNvPr>
          <p:cNvCxnSpPr>
            <a:cxnSpLocks/>
          </p:cNvCxnSpPr>
          <p:nvPr/>
        </p:nvCxnSpPr>
        <p:spPr>
          <a:xfrm flipH="1">
            <a:off x="3904735" y="2377310"/>
            <a:ext cx="597806" cy="72949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54A2019-8F71-C471-1BC9-D7048204558E}"/>
              </a:ext>
            </a:extLst>
          </p:cNvPr>
          <p:cNvSpPr/>
          <p:nvPr/>
        </p:nvSpPr>
        <p:spPr>
          <a:xfrm>
            <a:off x="245075" y="4681253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In and Out of Chamber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892F63B-1464-17C2-39BF-B37D50332BE1}"/>
              </a:ext>
            </a:extLst>
          </p:cNvPr>
          <p:cNvSpPr/>
          <p:nvPr/>
        </p:nvSpPr>
        <p:spPr>
          <a:xfrm>
            <a:off x="2670587" y="4681253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Within Dimensions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B87EC78-02B6-2BBA-F377-3944CBD6988A}"/>
              </a:ext>
            </a:extLst>
          </p:cNvPr>
          <p:cNvSpPr/>
          <p:nvPr/>
        </p:nvSpPr>
        <p:spPr>
          <a:xfrm>
            <a:off x="5326374" y="4681253"/>
            <a:ext cx="2290027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/>
              <a:t>Electrical Components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94C11B7-2CE8-06DC-11D0-97F8655E02B4}"/>
              </a:ext>
            </a:extLst>
          </p:cNvPr>
          <p:cNvSpPr/>
          <p:nvPr/>
        </p:nvSpPr>
        <p:spPr>
          <a:xfrm>
            <a:off x="7751886" y="4681253"/>
            <a:ext cx="2769696" cy="87618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Integrity at Extreme Conditions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53100C-061E-3568-CA64-C82411656322}"/>
              </a:ext>
            </a:extLst>
          </p:cNvPr>
          <p:cNvCxnSpPr>
            <a:cxnSpLocks/>
          </p:cNvCxnSpPr>
          <p:nvPr/>
        </p:nvCxnSpPr>
        <p:spPr>
          <a:xfrm flipH="1">
            <a:off x="2058042" y="4136537"/>
            <a:ext cx="477060" cy="5447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D8E8BFA-864F-1461-F093-5806EFFADD0D}"/>
              </a:ext>
            </a:extLst>
          </p:cNvPr>
          <p:cNvCxnSpPr/>
          <p:nvPr/>
        </p:nvCxnSpPr>
        <p:spPr>
          <a:xfrm>
            <a:off x="3171568" y="4136537"/>
            <a:ext cx="307575" cy="578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0FE844E-18EC-F7A4-44AF-D682E61D7468}"/>
              </a:ext>
            </a:extLst>
          </p:cNvPr>
          <p:cNvCxnSpPr>
            <a:cxnSpLocks/>
          </p:cNvCxnSpPr>
          <p:nvPr/>
        </p:nvCxnSpPr>
        <p:spPr>
          <a:xfrm>
            <a:off x="6384324" y="4136537"/>
            <a:ext cx="0" cy="578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05386A9-1DA4-31A7-FE13-461F27365DB4}"/>
              </a:ext>
            </a:extLst>
          </p:cNvPr>
          <p:cNvCxnSpPr/>
          <p:nvPr/>
        </p:nvCxnSpPr>
        <p:spPr>
          <a:xfrm>
            <a:off x="7616401" y="4136537"/>
            <a:ext cx="506107" cy="5783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5F362BB-A8C3-4DBD-E36E-CEB7E7460379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</p:spTree>
    <p:extLst>
      <p:ext uri="{BB962C8B-B14F-4D97-AF65-F5344CB8AC3E}">
        <p14:creationId xmlns:p14="http://schemas.microsoft.com/office/powerpoint/2010/main" val="4993569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963FF0-D77D-828C-D3F4-943983FF2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B461E-476A-0751-DD5E-1B3488305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6A76F59-B548-884A-E3D0-3D02984A6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8531BF-5673-0F35-CF8C-FCD3BC888D4D}"/>
              </a:ext>
            </a:extLst>
          </p:cNvPr>
          <p:cNvCxnSpPr>
            <a:cxnSpLocks/>
            <a:stCxn id="21" idx="2"/>
            <a:endCxn id="18" idx="0"/>
          </p:cNvCxnSpPr>
          <p:nvPr/>
        </p:nvCxnSpPr>
        <p:spPr>
          <a:xfrm flipH="1">
            <a:off x="5278316" y="3386534"/>
            <a:ext cx="598612" cy="928589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F67B8C3-88F8-DB2C-40B3-01AD53FBF69B}"/>
              </a:ext>
            </a:extLst>
          </p:cNvPr>
          <p:cNvSpPr/>
          <p:nvPr/>
        </p:nvSpPr>
        <p:spPr>
          <a:xfrm>
            <a:off x="4622529" y="1630156"/>
            <a:ext cx="1371600" cy="731520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ea typeface="Calibri"/>
                <a:cs typeface="Calibri"/>
              </a:rPr>
              <a:t>Thermal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6D12ACB-0295-C5CE-CF90-D930AB16980C}"/>
              </a:ext>
            </a:extLst>
          </p:cNvPr>
          <p:cNvSpPr/>
          <p:nvPr/>
        </p:nvSpPr>
        <p:spPr>
          <a:xfrm>
            <a:off x="4821116" y="4315123"/>
            <a:ext cx="914400" cy="758952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Cool entire regolith mass to –180 degC</a:t>
            </a:r>
            <a:endParaRPr lang="en-US" sz="10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5F4C03-C265-BAC4-A4A5-6FB16CA5B581}"/>
              </a:ext>
            </a:extLst>
          </p:cNvPr>
          <p:cNvSpPr/>
          <p:nvPr/>
        </p:nvSpPr>
        <p:spPr>
          <a:xfrm>
            <a:off x="3547521" y="3996161"/>
            <a:ext cx="1097280" cy="640080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/>
              <a:t>Prevent water condensation</a:t>
            </a:r>
            <a:endParaRPr lang="en-US" sz="1000">
              <a:cs typeface="Calibri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198306-C54E-28F8-2119-D05B77D0E8EF}"/>
              </a:ext>
            </a:extLst>
          </p:cNvPr>
          <p:cNvSpPr/>
          <p:nvPr/>
        </p:nvSpPr>
        <p:spPr>
          <a:xfrm>
            <a:off x="4079118" y="2837894"/>
            <a:ext cx="1188720" cy="548640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Pre-Pump Down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381797-8F1F-DD0D-F9BE-149743FA1088}"/>
              </a:ext>
            </a:extLst>
          </p:cNvPr>
          <p:cNvSpPr/>
          <p:nvPr/>
        </p:nvSpPr>
        <p:spPr>
          <a:xfrm>
            <a:off x="5282568" y="2837894"/>
            <a:ext cx="1188720" cy="548640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Post-Pump</a:t>
            </a:r>
            <a:r>
              <a:rPr lang="en-US" sz="1100">
                <a:ea typeface="Calibri"/>
                <a:cs typeface="Calibri"/>
              </a:rPr>
              <a:t> </a:t>
            </a:r>
            <a:r>
              <a:rPr lang="en-US" sz="1200">
                <a:ea typeface="Calibri"/>
                <a:cs typeface="Calibri"/>
              </a:rPr>
              <a:t>Down</a:t>
            </a:r>
            <a:endParaRPr lang="en-US" sz="1100">
              <a:ea typeface="Calibri"/>
              <a:cs typeface="Calibri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52E2FC-0813-E9C7-9E21-DD96A3C4FCB5}"/>
              </a:ext>
            </a:extLst>
          </p:cNvPr>
          <p:cNvCxnSpPr>
            <a:cxnSpLocks/>
            <a:stCxn id="17" idx="2"/>
            <a:endCxn id="20" idx="0"/>
          </p:cNvCxnSpPr>
          <p:nvPr/>
        </p:nvCxnSpPr>
        <p:spPr>
          <a:xfrm flipH="1">
            <a:off x="4673478" y="2361676"/>
            <a:ext cx="634851" cy="476218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73AA864-81D1-3F52-4276-2C4C2F401584}"/>
              </a:ext>
            </a:extLst>
          </p:cNvPr>
          <p:cNvSpPr/>
          <p:nvPr/>
        </p:nvSpPr>
        <p:spPr>
          <a:xfrm>
            <a:off x="6094711" y="4315123"/>
            <a:ext cx="914400" cy="758952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/>
              <a:t>Maintain high vacuum pressure within the fixture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EF23003-A9C7-6253-B11C-731419DE67E0}"/>
              </a:ext>
            </a:extLst>
          </p:cNvPr>
          <p:cNvCxnSpPr>
            <a:cxnSpLocks/>
            <a:stCxn id="20" idx="2"/>
            <a:endCxn id="19" idx="0"/>
          </p:cNvCxnSpPr>
          <p:nvPr/>
        </p:nvCxnSpPr>
        <p:spPr>
          <a:xfrm flipH="1">
            <a:off x="4096161" y="3386534"/>
            <a:ext cx="577317" cy="609627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48FF2EC-E1E8-83DF-892E-B6F8D7ABF081}"/>
              </a:ext>
            </a:extLst>
          </p:cNvPr>
          <p:cNvCxnSpPr>
            <a:cxnSpLocks/>
            <a:stCxn id="17" idx="2"/>
            <a:endCxn id="21" idx="0"/>
          </p:cNvCxnSpPr>
          <p:nvPr/>
        </p:nvCxnSpPr>
        <p:spPr>
          <a:xfrm>
            <a:off x="5308329" y="2361676"/>
            <a:ext cx="568599" cy="476218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E6C22A-1BF9-E5C4-A0BB-7D835632FDFD}"/>
              </a:ext>
            </a:extLst>
          </p:cNvPr>
          <p:cNvCxnSpPr>
            <a:cxnSpLocks/>
            <a:stCxn id="21" idx="2"/>
            <a:endCxn id="23" idx="0"/>
          </p:cNvCxnSpPr>
          <p:nvPr/>
        </p:nvCxnSpPr>
        <p:spPr>
          <a:xfrm>
            <a:off x="5876928" y="3386534"/>
            <a:ext cx="674983" cy="928589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0D34777-E3A2-E05F-C1CD-771D2CF89494}"/>
              </a:ext>
            </a:extLst>
          </p:cNvPr>
          <p:cNvCxnSpPr>
            <a:cxnSpLocks/>
            <a:stCxn id="20" idx="2"/>
            <a:endCxn id="18" idx="0"/>
          </p:cNvCxnSpPr>
          <p:nvPr/>
        </p:nvCxnSpPr>
        <p:spPr>
          <a:xfrm>
            <a:off x="4673478" y="3386534"/>
            <a:ext cx="604838" cy="928589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5D294B49-FEE0-1938-96B8-4BE33FB0FA15}"/>
              </a:ext>
            </a:extLst>
          </p:cNvPr>
          <p:cNvSpPr/>
          <p:nvPr/>
        </p:nvSpPr>
        <p:spPr>
          <a:xfrm>
            <a:off x="3640968" y="5406307"/>
            <a:ext cx="914400" cy="758952"/>
          </a:xfrm>
          <a:prstGeom prst="rect">
            <a:avLst/>
          </a:prstGeom>
          <a:solidFill>
            <a:srgbClr val="003B6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Maintain specific regolith-water composition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147623C-692C-D31F-C586-91B74DEE0791}"/>
              </a:ext>
            </a:extLst>
          </p:cNvPr>
          <p:cNvCxnSpPr>
            <a:cxnSpLocks/>
            <a:stCxn id="28" idx="0"/>
            <a:endCxn id="19" idx="2"/>
          </p:cNvCxnSpPr>
          <p:nvPr/>
        </p:nvCxnSpPr>
        <p:spPr>
          <a:xfrm flipH="1" flipV="1">
            <a:off x="4096161" y="4636241"/>
            <a:ext cx="2007" cy="770066"/>
          </a:xfrm>
          <a:prstGeom prst="line">
            <a:avLst/>
          </a:prstGeom>
          <a:ln w="38100">
            <a:solidFill>
              <a:srgbClr val="003B6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943487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1170432" y="402336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C7ADCD-008F-3F66-44DB-6B9ED89AA3BD}"/>
              </a:ext>
            </a:extLst>
          </p:cNvPr>
          <p:cNvCxnSpPr>
            <a:cxnSpLocks/>
          </p:cNvCxnSpPr>
          <p:nvPr/>
        </p:nvCxnSpPr>
        <p:spPr>
          <a:xfrm flipH="1" flipV="1">
            <a:off x="6168297" y="4110250"/>
            <a:ext cx="3379" cy="855868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74A10638-1F57-5160-5838-6C6D940EFCEF}"/>
              </a:ext>
            </a:extLst>
          </p:cNvPr>
          <p:cNvSpPr/>
          <p:nvPr/>
        </p:nvSpPr>
        <p:spPr>
          <a:xfrm>
            <a:off x="4808213" y="1093429"/>
            <a:ext cx="1371600" cy="73152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ea typeface="Calibri"/>
                <a:cs typeface="Calibri"/>
              </a:rPr>
              <a:t>Structure</a:t>
            </a:r>
            <a:endParaRPr lang="en-US" sz="1400" b="1">
              <a:ea typeface="Calibri"/>
              <a:cs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7EFF93-D052-1D94-2834-F885478541E4}"/>
              </a:ext>
            </a:extLst>
          </p:cNvPr>
          <p:cNvSpPr/>
          <p:nvPr/>
        </p:nvSpPr>
        <p:spPr>
          <a:xfrm>
            <a:off x="4272039" y="2301167"/>
            <a:ext cx="1188720" cy="54864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Operate within PLANET chamber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DFD444-1212-A1E1-D4C3-E59527B5BDB5}"/>
              </a:ext>
            </a:extLst>
          </p:cNvPr>
          <p:cNvSpPr/>
          <p:nvPr/>
        </p:nvSpPr>
        <p:spPr>
          <a:xfrm>
            <a:off x="5465351" y="2301167"/>
            <a:ext cx="1188720" cy="54864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Withstand PLANET conditions</a:t>
            </a:r>
            <a:endParaRPr lang="en-US" sz="12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570938-40C8-37BC-7BAD-3B314BDF9215}"/>
              </a:ext>
            </a:extLst>
          </p:cNvPr>
          <p:cNvSpPr/>
          <p:nvPr/>
        </p:nvSpPr>
        <p:spPr>
          <a:xfrm>
            <a:off x="3108809" y="3730771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Allows transport in and out of chamber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767BE3-D081-1AB8-CD5F-E681CF00481F}"/>
              </a:ext>
            </a:extLst>
          </p:cNvPr>
          <p:cNvSpPr/>
          <p:nvPr/>
        </p:nvSpPr>
        <p:spPr>
          <a:xfrm>
            <a:off x="4027448" y="3730771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Fit within chamber dimensions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78CDF3-E67B-3B7E-5AF3-9F55F41501CE}"/>
              </a:ext>
            </a:extLst>
          </p:cNvPr>
          <p:cNvSpPr/>
          <p:nvPr/>
        </p:nvSpPr>
        <p:spPr>
          <a:xfrm>
            <a:off x="6169026" y="3459434"/>
            <a:ext cx="1097280" cy="64008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Maintain structural integrity</a:t>
            </a:r>
            <a:endParaRPr lang="en-US" sz="10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3C0CD58-C459-01F3-18FC-9D7A0232566E}"/>
              </a:ext>
            </a:extLst>
          </p:cNvPr>
          <p:cNvSpPr/>
          <p:nvPr/>
        </p:nvSpPr>
        <p:spPr>
          <a:xfrm>
            <a:off x="5059042" y="3459434"/>
            <a:ext cx="1097280" cy="640080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Protect electrical/</a:t>
            </a:r>
          </a:p>
          <a:p>
            <a:pPr algn="ctr"/>
            <a:r>
              <a:rPr lang="en-US" sz="1000">
                <a:ea typeface="Calibri"/>
                <a:cs typeface="Calibri"/>
              </a:rPr>
              <a:t>mechanical components</a:t>
            </a:r>
            <a:endParaRPr lang="en-US" sz="100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5C9088-866B-2825-21E1-F312EC19A6C4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>
          <a:xfrm flipH="1">
            <a:off x="4866399" y="1824949"/>
            <a:ext cx="627614" cy="476218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0E3B938-F840-85AE-F2CE-3D4987DAFC59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>
            <a:off x="5494013" y="1824949"/>
            <a:ext cx="565698" cy="476218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9AE0414-0144-BD2D-7E00-4121F125B478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3566009" y="2849807"/>
            <a:ext cx="1300390" cy="880964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08E57A2-8434-8C34-4742-EF8C52DF87E5}"/>
              </a:ext>
            </a:extLst>
          </p:cNvPr>
          <p:cNvCxnSpPr>
            <a:cxnSpLocks/>
            <a:stCxn id="10" idx="0"/>
            <a:endCxn id="7" idx="2"/>
          </p:cNvCxnSpPr>
          <p:nvPr/>
        </p:nvCxnSpPr>
        <p:spPr>
          <a:xfrm flipV="1">
            <a:off x="4484648" y="2849807"/>
            <a:ext cx="381751" cy="880964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672331F-8044-5201-264E-EC41CF7D1203}"/>
              </a:ext>
            </a:extLst>
          </p:cNvPr>
          <p:cNvCxnSpPr>
            <a:cxnSpLocks/>
            <a:stCxn id="25" idx="0"/>
            <a:endCxn id="8" idx="2"/>
          </p:cNvCxnSpPr>
          <p:nvPr/>
        </p:nvCxnSpPr>
        <p:spPr>
          <a:xfrm flipV="1">
            <a:off x="5607682" y="2849807"/>
            <a:ext cx="452029" cy="609627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A52F626-6C1B-27A6-CE83-E21F516DB0C5}"/>
              </a:ext>
            </a:extLst>
          </p:cNvPr>
          <p:cNvCxnSpPr>
            <a:cxnSpLocks/>
            <a:stCxn id="11" idx="0"/>
            <a:endCxn id="8" idx="2"/>
          </p:cNvCxnSpPr>
          <p:nvPr/>
        </p:nvCxnSpPr>
        <p:spPr>
          <a:xfrm flipH="1" flipV="1">
            <a:off x="6059711" y="2849807"/>
            <a:ext cx="657955" cy="609627"/>
          </a:xfrm>
          <a:prstGeom prst="line">
            <a:avLst/>
          </a:prstGeom>
          <a:ln w="38100">
            <a:solidFill>
              <a:srgbClr val="FF8B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BF13893-0785-61A1-7173-A54C8B2D803F}"/>
              </a:ext>
            </a:extLst>
          </p:cNvPr>
          <p:cNvSpPr/>
          <p:nvPr/>
        </p:nvSpPr>
        <p:spPr>
          <a:xfrm>
            <a:off x="6178128" y="4869580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Withstands high vacuum  </a:t>
            </a:r>
            <a:endParaRPr lang="en-US" sz="10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C81CC49-8E1B-ABD3-E411-61568DD87BB3}"/>
              </a:ext>
            </a:extLst>
          </p:cNvPr>
          <p:cNvSpPr/>
          <p:nvPr/>
        </p:nvSpPr>
        <p:spPr>
          <a:xfrm>
            <a:off x="5247751" y="4869580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Withstands cryogenic temperatures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7E70A66-1F24-DC9F-8092-80CDEBEA344B}"/>
              </a:ext>
            </a:extLst>
          </p:cNvPr>
          <p:cNvSpPr/>
          <p:nvPr/>
        </p:nvSpPr>
        <p:spPr>
          <a:xfrm>
            <a:off x="6178128" y="5635782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Allows flow of coolant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42614DD-6EDB-6913-277A-099112F1D2EF}"/>
              </a:ext>
            </a:extLst>
          </p:cNvPr>
          <p:cNvSpPr/>
          <p:nvPr/>
        </p:nvSpPr>
        <p:spPr>
          <a:xfrm>
            <a:off x="5247751" y="5635782"/>
            <a:ext cx="914400" cy="758952"/>
          </a:xfrm>
          <a:prstGeom prst="rect">
            <a:avLst/>
          </a:prstGeom>
          <a:solidFill>
            <a:srgbClr val="FF8B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Utilizes materials invisible to microwave radiation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648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5F36658-8474-9D51-BE24-3730A0321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BEF823-CBD5-CCEC-BCA2-C5FB91A2C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35732" y="6529458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t>73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BCB951-EBF7-32A5-4AE4-7E35F33ADC23}"/>
              </a:ext>
            </a:extLst>
          </p:cNvPr>
          <p:cNvSpPr txBox="1"/>
          <p:nvPr/>
        </p:nvSpPr>
        <p:spPr>
          <a:xfrm>
            <a:off x="1170432" y="402336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4493F-FAA8-2945-6E93-5CCB84E54569}"/>
              </a:ext>
            </a:extLst>
          </p:cNvPr>
          <p:cNvCxnSpPr>
            <a:cxnSpLocks/>
            <a:endCxn id="39" idx="2"/>
          </p:cNvCxnSpPr>
          <p:nvPr/>
        </p:nvCxnSpPr>
        <p:spPr>
          <a:xfrm flipH="1" flipV="1">
            <a:off x="6552420" y="4078517"/>
            <a:ext cx="913920" cy="770066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44B6ED-9A94-91A9-A0EA-A8AC0346541E}"/>
              </a:ext>
            </a:extLst>
          </p:cNvPr>
          <p:cNvCxnSpPr>
            <a:cxnSpLocks/>
            <a:endCxn id="16" idx="2"/>
          </p:cNvCxnSpPr>
          <p:nvPr/>
        </p:nvCxnSpPr>
        <p:spPr>
          <a:xfrm flipV="1">
            <a:off x="5443165" y="4078517"/>
            <a:ext cx="3002" cy="866604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5185CB2-6AEF-DE23-5AA5-A3DE1FB8916C}"/>
              </a:ext>
            </a:extLst>
          </p:cNvPr>
          <p:cNvCxnSpPr>
            <a:cxnSpLocks/>
            <a:stCxn id="41" idx="0"/>
            <a:endCxn id="15" idx="2"/>
          </p:cNvCxnSpPr>
          <p:nvPr/>
        </p:nvCxnSpPr>
        <p:spPr>
          <a:xfrm flipV="1">
            <a:off x="2982531" y="2828810"/>
            <a:ext cx="1820536" cy="2019773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A10CA5F5-7AEA-2217-A7CE-734C741C52C9}"/>
              </a:ext>
            </a:extLst>
          </p:cNvPr>
          <p:cNvSpPr/>
          <p:nvPr/>
        </p:nvSpPr>
        <p:spPr>
          <a:xfrm>
            <a:off x="4724400" y="1072432"/>
            <a:ext cx="1371600" cy="731520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600" b="1">
                <a:ea typeface="Calibri"/>
                <a:cs typeface="Calibri"/>
              </a:rPr>
              <a:t>Controls</a:t>
            </a:r>
            <a:endParaRPr lang="en-US" sz="1400" b="1">
              <a:ea typeface="Calibri"/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DB24F5-2901-8227-1F11-4A1D2883FE91}"/>
              </a:ext>
            </a:extLst>
          </p:cNvPr>
          <p:cNvSpPr/>
          <p:nvPr/>
        </p:nvSpPr>
        <p:spPr>
          <a:xfrm>
            <a:off x="4208707" y="2280170"/>
            <a:ext cx="1188720" cy="548640"/>
          </a:xfrm>
          <a:prstGeom prst="rect">
            <a:avLst/>
          </a:prstGeom>
          <a:solidFill>
            <a:srgbClr val="4C929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Motion</a:t>
            </a:r>
            <a:endParaRPr lang="en-US" sz="1400">
              <a:ea typeface="Calibri"/>
              <a:cs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3A6F53-B3DB-F840-F9D4-B8C856D7C2EE}"/>
              </a:ext>
            </a:extLst>
          </p:cNvPr>
          <p:cNvSpPr/>
          <p:nvPr/>
        </p:nvSpPr>
        <p:spPr>
          <a:xfrm>
            <a:off x="4897527" y="3438437"/>
            <a:ext cx="1097280" cy="640080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DAQ</a:t>
            </a:r>
            <a:endParaRPr lang="en-US" sz="900">
              <a:ea typeface="Calibri"/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BDFE758-B868-C214-5D05-4BEAC5C4F4C5}"/>
              </a:ext>
            </a:extLst>
          </p:cNvPr>
          <p:cNvSpPr/>
          <p:nvPr/>
        </p:nvSpPr>
        <p:spPr>
          <a:xfrm>
            <a:off x="5405437" y="2280170"/>
            <a:ext cx="1188720" cy="548640"/>
          </a:xfrm>
          <a:prstGeom prst="rect">
            <a:avLst/>
          </a:prstGeom>
          <a:solidFill>
            <a:srgbClr val="4C929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200">
                <a:ea typeface="Calibri"/>
                <a:cs typeface="Calibri"/>
              </a:rPr>
              <a:t>User Interface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FD9635B-11A5-8683-9259-577FC211113F}"/>
              </a:ext>
            </a:extLst>
          </p:cNvPr>
          <p:cNvSpPr/>
          <p:nvPr/>
        </p:nvSpPr>
        <p:spPr>
          <a:xfrm>
            <a:off x="6003780" y="3438437"/>
            <a:ext cx="1097280" cy="640080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B573FC-7505-D274-1A16-20E2D5AB78C5}"/>
              </a:ext>
            </a:extLst>
          </p:cNvPr>
          <p:cNvGrpSpPr/>
          <p:nvPr/>
        </p:nvGrpSpPr>
        <p:grpSpPr>
          <a:xfrm>
            <a:off x="2525331" y="4848583"/>
            <a:ext cx="1838325" cy="758952"/>
            <a:chOff x="3033899" y="5227938"/>
            <a:chExt cx="1838325" cy="758952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8CC7347-0892-A5FE-0AFA-67D18E19F986}"/>
                </a:ext>
              </a:extLst>
            </p:cNvPr>
            <p:cNvSpPr/>
            <p:nvPr/>
          </p:nvSpPr>
          <p:spPr>
            <a:xfrm>
              <a:off x="3033899" y="5227938"/>
              <a:ext cx="914400" cy="758952"/>
            </a:xfrm>
            <a:prstGeom prst="rect">
              <a:avLst/>
            </a:prstGeom>
            <a:solidFill>
              <a:srgbClr val="4C92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000">
                  <a:ea typeface="Calibri"/>
                  <a:cs typeface="Calibri"/>
                </a:rPr>
                <a:t>Open hatch for testing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F4D9FF8-122B-A00D-37D2-FEEDFB722347}"/>
                </a:ext>
              </a:extLst>
            </p:cNvPr>
            <p:cNvSpPr/>
            <p:nvPr/>
          </p:nvSpPr>
          <p:spPr>
            <a:xfrm>
              <a:off x="3957824" y="5227938"/>
              <a:ext cx="914400" cy="758952"/>
            </a:xfrm>
            <a:prstGeom prst="rect">
              <a:avLst/>
            </a:prstGeom>
            <a:solidFill>
              <a:srgbClr val="4C929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sz="1000">
                  <a:ea typeface="Calibri"/>
                  <a:cs typeface="Calibri"/>
                </a:rPr>
                <a:t>Close hatch after testing 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2704EF07-8F1C-6C77-1543-6AB19A14294D}"/>
              </a:ext>
            </a:extLst>
          </p:cNvPr>
          <p:cNvSpPr/>
          <p:nvPr/>
        </p:nvSpPr>
        <p:spPr>
          <a:xfrm>
            <a:off x="6552247" y="5614785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 temperature data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5D00D32-0901-1563-5B59-A1B6B27569F6}"/>
              </a:ext>
            </a:extLst>
          </p:cNvPr>
          <p:cNvSpPr/>
          <p:nvPr/>
        </p:nvSpPr>
        <p:spPr>
          <a:xfrm>
            <a:off x="7476172" y="4848583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 hatch position data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1DBD102-326D-BA92-E9A1-27DBD966E6E8}"/>
              </a:ext>
            </a:extLst>
          </p:cNvPr>
          <p:cNvSpPr/>
          <p:nvPr/>
        </p:nvSpPr>
        <p:spPr>
          <a:xfrm>
            <a:off x="6552247" y="4848583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 water moisture and fixture pressure data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D1086E8-9E3A-440D-753E-2C1C6603462B}"/>
              </a:ext>
            </a:extLst>
          </p:cNvPr>
          <p:cNvSpPr/>
          <p:nvPr/>
        </p:nvSpPr>
        <p:spPr>
          <a:xfrm>
            <a:off x="5445802" y="4848583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Collect </a:t>
            </a:r>
            <a:endParaRPr lang="en-US"/>
          </a:p>
          <a:p>
            <a:pPr algn="ctr"/>
            <a:r>
              <a:rPr lang="en-US" sz="1000">
                <a:ea typeface="Calibri"/>
                <a:cs typeface="Calibri"/>
              </a:rPr>
              <a:t> temperature data</a:t>
            </a:r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4A4EBA2-30DE-40D4-C5F5-596D2ADFEE17}"/>
              </a:ext>
            </a:extLst>
          </p:cNvPr>
          <p:cNvSpPr/>
          <p:nvPr/>
        </p:nvSpPr>
        <p:spPr>
          <a:xfrm>
            <a:off x="4525409" y="5614785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Collect hatch position data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6003008-9691-E656-D878-20F7D7230C0B}"/>
              </a:ext>
            </a:extLst>
          </p:cNvPr>
          <p:cNvSpPr/>
          <p:nvPr/>
        </p:nvSpPr>
        <p:spPr>
          <a:xfrm>
            <a:off x="4525409" y="4848583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Collect water moisture and fixture pressure data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28218A5-0540-8240-AA5B-893B19AA54AC}"/>
              </a:ext>
            </a:extLst>
          </p:cNvPr>
          <p:cNvCxnSpPr>
            <a:cxnSpLocks/>
            <a:stCxn id="14" idx="2"/>
            <a:endCxn id="15" idx="0"/>
          </p:cNvCxnSpPr>
          <p:nvPr/>
        </p:nvCxnSpPr>
        <p:spPr>
          <a:xfrm flipH="1">
            <a:off x="4803067" y="1803952"/>
            <a:ext cx="607133" cy="476218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65C3E6A-989C-E679-2E4C-06F59C183DAE}"/>
              </a:ext>
            </a:extLst>
          </p:cNvPr>
          <p:cNvCxnSpPr>
            <a:cxnSpLocks/>
            <a:stCxn id="14" idx="2"/>
            <a:endCxn id="17" idx="0"/>
          </p:cNvCxnSpPr>
          <p:nvPr/>
        </p:nvCxnSpPr>
        <p:spPr>
          <a:xfrm>
            <a:off x="5410200" y="1803952"/>
            <a:ext cx="589597" cy="476218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3167F38-96D9-9160-709A-198275FB1E70}"/>
              </a:ext>
            </a:extLst>
          </p:cNvPr>
          <p:cNvCxnSpPr>
            <a:cxnSpLocks/>
            <a:stCxn id="16" idx="0"/>
            <a:endCxn id="17" idx="2"/>
          </p:cNvCxnSpPr>
          <p:nvPr/>
        </p:nvCxnSpPr>
        <p:spPr>
          <a:xfrm flipV="1">
            <a:off x="5446167" y="2828810"/>
            <a:ext cx="553630" cy="609627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1471CD0-13DD-7E15-9770-364BCA7473E7}"/>
              </a:ext>
            </a:extLst>
          </p:cNvPr>
          <p:cNvCxnSpPr>
            <a:cxnSpLocks/>
            <a:stCxn id="39" idx="0"/>
            <a:endCxn id="17" idx="2"/>
          </p:cNvCxnSpPr>
          <p:nvPr/>
        </p:nvCxnSpPr>
        <p:spPr>
          <a:xfrm flipH="1" flipV="1">
            <a:off x="5999797" y="2828810"/>
            <a:ext cx="552623" cy="609627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75F43CD-63D6-9600-F656-B8FC7731B0B5}"/>
              </a:ext>
            </a:extLst>
          </p:cNvPr>
          <p:cNvCxnSpPr>
            <a:cxnSpLocks/>
            <a:stCxn id="42" idx="0"/>
            <a:endCxn id="15" idx="2"/>
          </p:cNvCxnSpPr>
          <p:nvPr/>
        </p:nvCxnSpPr>
        <p:spPr>
          <a:xfrm flipV="1">
            <a:off x="3906456" y="2828810"/>
            <a:ext cx="896611" cy="2019773"/>
          </a:xfrm>
          <a:prstGeom prst="line">
            <a:avLst/>
          </a:prstGeom>
          <a:ln w="38100">
            <a:solidFill>
              <a:srgbClr val="4C929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C34CFD43-C2B0-0336-2810-60ECD5EB762E}"/>
              </a:ext>
            </a:extLst>
          </p:cNvPr>
          <p:cNvSpPr/>
          <p:nvPr/>
        </p:nvSpPr>
        <p:spPr>
          <a:xfrm>
            <a:off x="5449334" y="5614785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Collect coolant flow rate data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F639E72-31B5-C399-AEDC-E0473D405037}"/>
              </a:ext>
            </a:extLst>
          </p:cNvPr>
          <p:cNvSpPr/>
          <p:nvPr/>
        </p:nvSpPr>
        <p:spPr>
          <a:xfrm>
            <a:off x="7476172" y="5614785"/>
            <a:ext cx="914400" cy="758952"/>
          </a:xfrm>
          <a:prstGeom prst="rect">
            <a:avLst/>
          </a:prstGeom>
          <a:solidFill>
            <a:srgbClr val="4C929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>
                <a:ea typeface="Calibri"/>
                <a:cs typeface="Calibri"/>
              </a:rPr>
              <a:t>Display coolant flow rate data</a:t>
            </a:r>
          </a:p>
        </p:txBody>
      </p:sp>
    </p:spTree>
    <p:extLst>
      <p:ext uri="{BB962C8B-B14F-4D97-AF65-F5344CB8AC3E}">
        <p14:creationId xmlns:p14="http://schemas.microsoft.com/office/powerpoint/2010/main" val="6949275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A37D03-9DBD-4512-8EB1-117B4935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80BCE6-5DF0-4597-B5EF-9D61925A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74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6929B0-C202-4297-B181-70ED2AE95744}"/>
              </a:ext>
            </a:extLst>
          </p:cNvPr>
          <p:cNvSpPr txBox="1"/>
          <p:nvPr/>
        </p:nvSpPr>
        <p:spPr>
          <a:xfrm>
            <a:off x="1170432" y="402336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Customer Needs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05757-B177-452A-9E9C-21DAAC96F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2276"/>
            <a:ext cx="4549534" cy="52734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88BD13-D06C-4CC4-BC1B-E1B38C10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421" y="1222389"/>
            <a:ext cx="4244708" cy="25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45418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3A17039-AF99-6120-9E9A-3EF5B0D294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224" y="1825319"/>
            <a:ext cx="4724399" cy="435133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600"/>
              <a:t>To enable human travel throughout the solar system, a lunar colony will be a necessity</a:t>
            </a:r>
            <a:endParaRPr lang="en-US" sz="2600">
              <a:ea typeface="Calibri"/>
              <a:cs typeface="Calibri"/>
            </a:endParaRPr>
          </a:p>
          <a:p>
            <a:r>
              <a:rPr lang="en-US" sz="2600"/>
              <a:t>Lunar refueling station:</a:t>
            </a:r>
          </a:p>
          <a:p>
            <a:pPr lvl="1"/>
            <a:r>
              <a:rPr lang="en-US" sz="2200">
                <a:ea typeface="Calibri"/>
                <a:cs typeface="Calibri"/>
              </a:rPr>
              <a:t>Lower gravity</a:t>
            </a:r>
          </a:p>
          <a:p>
            <a:pPr lvl="1"/>
            <a:r>
              <a:rPr lang="en-US" sz="2200">
                <a:ea typeface="Calibri"/>
                <a:cs typeface="Calibri"/>
              </a:rPr>
              <a:t>Water ice in shadowed craters</a:t>
            </a:r>
            <a:endParaRPr lang="en-US" sz="2200"/>
          </a:p>
          <a:p>
            <a:r>
              <a:rPr lang="en-US" sz="2600">
                <a:ea typeface="Calibri"/>
                <a:cs typeface="Calibri"/>
              </a:rPr>
              <a:t>Convert </a:t>
            </a:r>
            <a:r>
              <a:rPr lang="en-US" sz="2400">
                <a:ea typeface="Calibri"/>
                <a:cs typeface="Calibri"/>
              </a:rPr>
              <a:t>H</a:t>
            </a:r>
            <a:r>
              <a:rPr lang="en-US" sz="1900" baseline="-25000">
                <a:ea typeface="Calibri"/>
                <a:cs typeface="Calibri"/>
              </a:rPr>
              <a:t>2</a:t>
            </a:r>
            <a:r>
              <a:rPr lang="en-US" sz="2400">
                <a:ea typeface="Calibri"/>
                <a:cs typeface="Calibri"/>
              </a:rPr>
              <a:t>O</a:t>
            </a:r>
            <a:r>
              <a:rPr lang="en-US" sz="2600">
                <a:ea typeface="Calibri"/>
                <a:cs typeface="Calibri"/>
              </a:rPr>
              <a:t> --&gt; H</a:t>
            </a:r>
            <a:r>
              <a:rPr lang="en-US" sz="1700" baseline="-25000">
                <a:ea typeface="Calibri"/>
                <a:cs typeface="Calibri"/>
              </a:rPr>
              <a:t>2</a:t>
            </a:r>
            <a:r>
              <a:rPr lang="en-US" sz="2600">
                <a:ea typeface="Calibri"/>
                <a:cs typeface="Calibri"/>
              </a:rPr>
              <a:t> + O for spacecraft fuel</a:t>
            </a:r>
          </a:p>
          <a:p>
            <a:r>
              <a:rPr lang="en-US" sz="2600"/>
              <a:t>NASA is exploring technologies for extraction of lunar water ice from lunar regolith</a:t>
            </a:r>
            <a:endParaRPr lang="en-US" sz="2600">
              <a:ea typeface="Calibri"/>
              <a:cs typeface="Calibri"/>
            </a:endParaRPr>
          </a:p>
          <a:p>
            <a:endParaRPr lang="en-US" sz="2600">
              <a:ea typeface="Calibri"/>
              <a:cs typeface="Calibri"/>
            </a:endParaRPr>
          </a:p>
        </p:txBody>
      </p:sp>
      <p:sp>
        <p:nvSpPr>
          <p:cNvPr id="1035" name="Footer Placeholder 3">
            <a:extLst>
              <a:ext uri="{FF2B5EF4-FFF2-40B4-BE49-F238E27FC236}">
                <a16:creationId xmlns:a16="http://schemas.microsoft.com/office/drawing/2014/main" id="{ACEAB957-6FE7-9FB2-453B-D34BFB15F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DA1D5-D93A-CB08-674A-95C78885A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8F9AC7B-BEEF-B24E-188A-36A6139F3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84723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Space Exploration</a:t>
            </a:r>
          </a:p>
        </p:txBody>
      </p:sp>
      <p:pic>
        <p:nvPicPr>
          <p:cNvPr id="4" name="Picture 3" descr="A rocket taking off from a space station&#10;&#10;Description automatically generated">
            <a:extLst>
              <a:ext uri="{FF2B5EF4-FFF2-40B4-BE49-F238E27FC236}">
                <a16:creationId xmlns:a16="http://schemas.microsoft.com/office/drawing/2014/main" id="{C452975C-E3D1-6E54-90D4-C0540F63F4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5" r="-243"/>
          <a:stretch/>
        </p:blipFill>
        <p:spPr>
          <a:xfrm>
            <a:off x="5151799" y="2033235"/>
            <a:ext cx="5342188" cy="35496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8C542E-4C5F-E65F-1324-BAC3A9B0B635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21852949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76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495D2-F48B-CF06-AA39-7A9B1D43FE87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7770455-B3AC-2A3D-9685-1D64A7B1693B}"/>
              </a:ext>
            </a:extLst>
          </p:cNvPr>
          <p:cNvSpPr/>
          <p:nvPr/>
        </p:nvSpPr>
        <p:spPr>
          <a:xfrm flipH="1">
            <a:off x="4096116" y="3898435"/>
            <a:ext cx="365760" cy="384048"/>
          </a:xfrm>
          <a:prstGeom prst="star5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383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77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495D2-F48B-CF06-AA39-7A9B1D43FE87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7770455-B3AC-2A3D-9685-1D64A7B1693B}"/>
              </a:ext>
            </a:extLst>
          </p:cNvPr>
          <p:cNvSpPr/>
          <p:nvPr/>
        </p:nvSpPr>
        <p:spPr>
          <a:xfrm flipH="1">
            <a:off x="4096116" y="3898435"/>
            <a:ext cx="365760" cy="384048"/>
          </a:xfrm>
          <a:prstGeom prst="star5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78679E-6DF8-8195-15DF-264B0BC0B05E}"/>
              </a:ext>
            </a:extLst>
          </p:cNvPr>
          <p:cNvCxnSpPr>
            <a:cxnSpLocks/>
          </p:cNvCxnSpPr>
          <p:nvPr/>
        </p:nvCxnSpPr>
        <p:spPr>
          <a:xfrm>
            <a:off x="4271515" y="4230711"/>
            <a:ext cx="0" cy="1742492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9771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44729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78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495D2-F48B-CF06-AA39-7A9B1D43FE87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7770455-B3AC-2A3D-9685-1D64A7B1693B}"/>
              </a:ext>
            </a:extLst>
          </p:cNvPr>
          <p:cNvSpPr/>
          <p:nvPr/>
        </p:nvSpPr>
        <p:spPr>
          <a:xfrm flipH="1">
            <a:off x="4096116" y="6045664"/>
            <a:ext cx="365760" cy="384048"/>
          </a:xfrm>
          <a:prstGeom prst="star5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5766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327D2112-925F-F873-D8CE-2219FC61D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79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495D2-F48B-CF06-AA39-7A9B1D43FE87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7770455-B3AC-2A3D-9685-1D64A7B1693B}"/>
              </a:ext>
            </a:extLst>
          </p:cNvPr>
          <p:cNvSpPr/>
          <p:nvPr/>
        </p:nvSpPr>
        <p:spPr>
          <a:xfrm flipH="1">
            <a:off x="4096116" y="6045664"/>
            <a:ext cx="365760" cy="384048"/>
          </a:xfrm>
          <a:prstGeom prst="star5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05C44C-9B28-255C-CC44-8CCFB70BF4D7}"/>
              </a:ext>
            </a:extLst>
          </p:cNvPr>
          <p:cNvCxnSpPr>
            <a:cxnSpLocks/>
          </p:cNvCxnSpPr>
          <p:nvPr/>
        </p:nvCxnSpPr>
        <p:spPr>
          <a:xfrm>
            <a:off x="2667000" y="6194875"/>
            <a:ext cx="136206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904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8</a:t>
            </a:fld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2311399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63B650-A458-680B-8191-9E8EF5152FBF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657469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liquid and gas&#10;&#10;Description automatically generated">
            <a:extLst>
              <a:ext uri="{FF2B5EF4-FFF2-40B4-BE49-F238E27FC236}">
                <a16:creationId xmlns:a16="http://schemas.microsoft.com/office/drawing/2014/main" id="{EC27274B-2D73-9F8E-FD04-2B75E731C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92" y="733006"/>
            <a:ext cx="7650443" cy="5661329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80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565" y="-27715"/>
            <a:ext cx="7060096" cy="760721"/>
          </a:xfrm>
        </p:spPr>
        <p:txBody>
          <a:bodyPr anchor="b">
            <a:normAutofit/>
          </a:bodyPr>
          <a:lstStyle/>
          <a:p>
            <a:pPr algn="ctr"/>
            <a:r>
              <a:rPr lang="en-US"/>
              <a:t>Properties of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495D2-F48B-CF06-AA39-7A9B1D43FE87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sp>
        <p:nvSpPr>
          <p:cNvPr id="3" name="Star: 5 Points 2">
            <a:extLst>
              <a:ext uri="{FF2B5EF4-FFF2-40B4-BE49-F238E27FC236}">
                <a16:creationId xmlns:a16="http://schemas.microsoft.com/office/drawing/2014/main" id="{CF2CDD3A-EF4A-C6E9-2B15-2FB083ACAAFF}"/>
              </a:ext>
            </a:extLst>
          </p:cNvPr>
          <p:cNvSpPr/>
          <p:nvPr/>
        </p:nvSpPr>
        <p:spPr>
          <a:xfrm flipH="1">
            <a:off x="2320008" y="6045663"/>
            <a:ext cx="365760" cy="384048"/>
          </a:xfrm>
          <a:prstGeom prst="star5">
            <a:avLst/>
          </a:prstGeom>
          <a:solidFill>
            <a:srgbClr val="FF0000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568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49FF02-29AB-710C-A88E-D84EE395FF95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093545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22D664-5264-15E7-DA4C-41D048A1C17F}"/>
              </a:ext>
            </a:extLst>
          </p:cNvPr>
          <p:cNvSpPr/>
          <p:nvPr/>
        </p:nvSpPr>
        <p:spPr>
          <a:xfrm>
            <a:off x="5692133" y="126796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E1BFC-3DBE-601B-5AB6-50013749FDC4}"/>
              </a:ext>
            </a:extLst>
          </p:cNvPr>
          <p:cNvSpPr txBox="1"/>
          <p:nvPr/>
        </p:nvSpPr>
        <p:spPr>
          <a:xfrm>
            <a:off x="7214136" y="1670032"/>
            <a:ext cx="291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Regolith</a:t>
            </a:r>
          </a:p>
        </p:txBody>
      </p:sp>
      <p:pic>
        <p:nvPicPr>
          <p:cNvPr id="28" name="Graphic 27" descr="Waxing Gibbous Moon with solid fill">
            <a:extLst>
              <a:ext uri="{FF2B5EF4-FFF2-40B4-BE49-F238E27FC236}">
                <a16:creationId xmlns:a16="http://schemas.microsoft.com/office/drawing/2014/main" id="{2BA8421B-1DB7-D7E4-F908-3DBEDD7238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08949" y="1340603"/>
            <a:ext cx="1305187" cy="13051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A35430-F50A-AA7E-8630-E99614864418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3938085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366101-AE9B-57BF-15F5-982960F580B0}"/>
              </a:ext>
            </a:extLst>
          </p:cNvPr>
          <p:cNvSpPr/>
          <p:nvPr/>
        </p:nvSpPr>
        <p:spPr>
          <a:xfrm>
            <a:off x="497463" y="4062978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Earth globe: Americas with solid fill">
            <a:extLst>
              <a:ext uri="{FF2B5EF4-FFF2-40B4-BE49-F238E27FC236}">
                <a16:creationId xmlns:a16="http://schemas.microsoft.com/office/drawing/2014/main" id="{0F656F4C-E669-ECA7-1A57-BF2DC0C832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400" y="4062980"/>
            <a:ext cx="1455072" cy="14550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C6D0D5-68CB-C528-A8A2-007A745E7BEA}"/>
              </a:ext>
            </a:extLst>
          </p:cNvPr>
          <p:cNvSpPr txBox="1"/>
          <p:nvPr/>
        </p:nvSpPr>
        <p:spPr>
          <a:xfrm>
            <a:off x="2391218" y="4190351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PLANET</a:t>
            </a:r>
          </a:p>
          <a:p>
            <a:pPr algn="ctr"/>
            <a:r>
              <a:rPr lang="en-US" sz="3600"/>
              <a:t>Chamber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22D664-5264-15E7-DA4C-41D048A1C17F}"/>
              </a:ext>
            </a:extLst>
          </p:cNvPr>
          <p:cNvSpPr/>
          <p:nvPr/>
        </p:nvSpPr>
        <p:spPr>
          <a:xfrm>
            <a:off x="5692133" y="126796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E1BFC-3DBE-601B-5AB6-50013749FDC4}"/>
              </a:ext>
            </a:extLst>
          </p:cNvPr>
          <p:cNvSpPr txBox="1"/>
          <p:nvPr/>
        </p:nvSpPr>
        <p:spPr>
          <a:xfrm>
            <a:off x="7214136" y="1670032"/>
            <a:ext cx="291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Regolith</a:t>
            </a:r>
          </a:p>
        </p:txBody>
      </p:sp>
      <p:pic>
        <p:nvPicPr>
          <p:cNvPr id="28" name="Graphic 27" descr="Waxing Gibbous Moon with solid fill">
            <a:extLst>
              <a:ext uri="{FF2B5EF4-FFF2-40B4-BE49-F238E27FC236}">
                <a16:creationId xmlns:a16="http://schemas.microsoft.com/office/drawing/2014/main" id="{2BA8421B-1DB7-D7E4-F908-3DBEDD7238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08949" y="1340603"/>
            <a:ext cx="1305187" cy="1305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65B8E1-5C7A-62CC-5ADD-22B58C0419F6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4263399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DE0565F-6686-0B56-1F66-EED353ACBBFF}"/>
              </a:ext>
            </a:extLst>
          </p:cNvPr>
          <p:cNvSpPr/>
          <p:nvPr/>
        </p:nvSpPr>
        <p:spPr>
          <a:xfrm>
            <a:off x="497464" y="127224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BA592E-4B2D-1D9C-EE9C-DDAD2D76C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3B195-BA25-87D6-6D5F-0905D38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/>
          <a:lstStyle/>
          <a:p>
            <a:fld id="{A5AEF524-62EC-C340-82A1-9F47B6C43E55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0F64C52-7494-F6A1-19D3-C4BD98FA2826}"/>
              </a:ext>
            </a:extLst>
          </p:cNvPr>
          <p:cNvSpPr txBox="1">
            <a:spLocks/>
          </p:cNvSpPr>
          <p:nvPr/>
        </p:nvSpPr>
        <p:spPr>
          <a:xfrm>
            <a:off x="3732715" y="424962"/>
            <a:ext cx="3187318" cy="810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000" b="1" kern="1200" dirty="0">
                <a:solidFill>
                  <a:schemeClr val="bg2"/>
                </a:solidFill>
                <a:latin typeface="+mj-lt"/>
                <a:ea typeface="+mn-ea"/>
                <a:cs typeface="+mj-cs"/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Key</a:t>
            </a:r>
            <a:r>
              <a:rPr lang="en-US" sz="2800"/>
              <a:t> </a:t>
            </a:r>
            <a:r>
              <a:rPr lang="en-US">
                <a:solidFill>
                  <a:schemeClr val="tx2"/>
                </a:solidFill>
              </a:rPr>
              <a:t>Goals</a:t>
            </a:r>
          </a:p>
        </p:txBody>
      </p:sp>
      <p:pic>
        <p:nvPicPr>
          <p:cNvPr id="9" name="Graphic 8" descr="Snowflake outline">
            <a:extLst>
              <a:ext uri="{FF2B5EF4-FFF2-40B4-BE49-F238E27FC236}">
                <a16:creationId xmlns:a16="http://schemas.microsoft.com/office/drawing/2014/main" id="{583CFC89-E0FD-9592-3E5C-1032A326F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3399" y="1339947"/>
            <a:ext cx="1581647" cy="1416779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366101-AE9B-57BF-15F5-982960F580B0}"/>
              </a:ext>
            </a:extLst>
          </p:cNvPr>
          <p:cNvSpPr/>
          <p:nvPr/>
        </p:nvSpPr>
        <p:spPr>
          <a:xfrm>
            <a:off x="497463" y="4062978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B08B7B9-E882-A0AD-1A20-382B6A5C4BFA}"/>
              </a:ext>
            </a:extLst>
          </p:cNvPr>
          <p:cNvSpPr/>
          <p:nvPr/>
        </p:nvSpPr>
        <p:spPr>
          <a:xfrm>
            <a:off x="5692134" y="4062980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Downstairs with solid fill">
            <a:extLst>
              <a:ext uri="{FF2B5EF4-FFF2-40B4-BE49-F238E27FC236}">
                <a16:creationId xmlns:a16="http://schemas.microsoft.com/office/drawing/2014/main" id="{9277E5D0-5685-7DD4-D6E3-A32DAAE624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81315" y="4192527"/>
            <a:ext cx="1267960" cy="1267960"/>
          </a:xfrm>
          <a:prstGeom prst="rect">
            <a:avLst/>
          </a:prstGeom>
        </p:spPr>
      </p:pic>
      <p:pic>
        <p:nvPicPr>
          <p:cNvPr id="14" name="Graphic 13" descr="Earth globe: Americas with solid fill">
            <a:extLst>
              <a:ext uri="{FF2B5EF4-FFF2-40B4-BE49-F238E27FC236}">
                <a16:creationId xmlns:a16="http://schemas.microsoft.com/office/drawing/2014/main" id="{0F656F4C-E669-ECA7-1A57-BF2DC0C832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400" y="4062980"/>
            <a:ext cx="1455072" cy="145507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7FE6C08-1419-F3E5-9571-AE91CF34703F}"/>
              </a:ext>
            </a:extLst>
          </p:cNvPr>
          <p:cNvSpPr txBox="1"/>
          <p:nvPr/>
        </p:nvSpPr>
        <p:spPr>
          <a:xfrm>
            <a:off x="1932002" y="1408934"/>
            <a:ext cx="291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Thermal Maintenance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C6D0D5-68CB-C528-A8A2-007A745E7BEA}"/>
              </a:ext>
            </a:extLst>
          </p:cNvPr>
          <p:cNvSpPr txBox="1"/>
          <p:nvPr/>
        </p:nvSpPr>
        <p:spPr>
          <a:xfrm>
            <a:off x="2391218" y="4190351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PLANET</a:t>
            </a:r>
          </a:p>
          <a:p>
            <a:pPr algn="ctr"/>
            <a:r>
              <a:rPr lang="en-US" sz="3600"/>
              <a:t>Chamber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27AD06-2590-100B-8F65-89BE59E56B79}"/>
              </a:ext>
            </a:extLst>
          </p:cNvPr>
          <p:cNvSpPr txBox="1"/>
          <p:nvPr/>
        </p:nvSpPr>
        <p:spPr>
          <a:xfrm>
            <a:off x="7537038" y="4226342"/>
            <a:ext cx="19299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High Vacuum 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22D664-5264-15E7-DA4C-41D048A1C17F}"/>
              </a:ext>
            </a:extLst>
          </p:cNvPr>
          <p:cNvSpPr/>
          <p:nvPr/>
        </p:nvSpPr>
        <p:spPr>
          <a:xfrm>
            <a:off x="5692133" y="1267965"/>
            <a:ext cx="4346683" cy="1527055"/>
          </a:xfrm>
          <a:prstGeom prst="roundRect">
            <a:avLst/>
          </a:prstGeom>
          <a:solidFill>
            <a:srgbClr val="48929B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1E1BFC-3DBE-601B-5AB6-50013749FDC4}"/>
              </a:ext>
            </a:extLst>
          </p:cNvPr>
          <p:cNvSpPr txBox="1"/>
          <p:nvPr/>
        </p:nvSpPr>
        <p:spPr>
          <a:xfrm>
            <a:off x="7214136" y="1670032"/>
            <a:ext cx="2912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Regolith</a:t>
            </a:r>
          </a:p>
        </p:txBody>
      </p:sp>
      <p:pic>
        <p:nvPicPr>
          <p:cNvPr id="28" name="Graphic 27" descr="Waxing Gibbous Moon with solid fill">
            <a:extLst>
              <a:ext uri="{FF2B5EF4-FFF2-40B4-BE49-F238E27FC236}">
                <a16:creationId xmlns:a16="http://schemas.microsoft.com/office/drawing/2014/main" id="{2BA8421B-1DB7-D7E4-F908-3DBEDD7238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08949" y="1340603"/>
            <a:ext cx="1305187" cy="13051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302A14-CCBE-2444-D57B-BF476F13DD1E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1928675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C2C2E0-2DB6-45E7-2A66-21105E493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7DD8D0-A4D8-3ED9-9112-4E8CA2D0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DBF832-B725-DA1D-80E8-E95FB85F8790}"/>
              </a:ext>
            </a:extLst>
          </p:cNvPr>
          <p:cNvSpPr txBox="1"/>
          <p:nvPr/>
        </p:nvSpPr>
        <p:spPr>
          <a:xfrm>
            <a:off x="3572051" y="200938"/>
            <a:ext cx="4240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Assumptions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A6BC22-B543-E54B-244E-92CE319CD7E0}"/>
              </a:ext>
            </a:extLst>
          </p:cNvPr>
          <p:cNvCxnSpPr>
            <a:cxnSpLocks/>
            <a:stCxn id="5" idx="2"/>
            <a:endCxn id="17" idx="0"/>
          </p:cNvCxnSpPr>
          <p:nvPr/>
        </p:nvCxnSpPr>
        <p:spPr>
          <a:xfrm>
            <a:off x="3213475" y="1835691"/>
            <a:ext cx="1187" cy="6446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2B5258E-0CF8-7AB5-10CB-7931ABEECD0E}"/>
              </a:ext>
            </a:extLst>
          </p:cNvPr>
          <p:cNvSpPr/>
          <p:nvPr/>
        </p:nvSpPr>
        <p:spPr>
          <a:xfrm>
            <a:off x="1502102" y="2480384"/>
            <a:ext cx="3425119" cy="249442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423E56F-6E5A-1F6F-B38F-9421A8D8B9B5}"/>
              </a:ext>
            </a:extLst>
          </p:cNvPr>
          <p:cNvGrpSpPr/>
          <p:nvPr/>
        </p:nvGrpSpPr>
        <p:grpSpPr>
          <a:xfrm>
            <a:off x="1658250" y="2701405"/>
            <a:ext cx="3096082" cy="2079365"/>
            <a:chOff x="1038591" y="2601567"/>
            <a:chExt cx="3096082" cy="207936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B1859B9-C287-E0D1-FA66-81108F170F9A}"/>
                </a:ext>
              </a:extLst>
            </p:cNvPr>
            <p:cNvSpPr/>
            <p:nvPr/>
          </p:nvSpPr>
          <p:spPr>
            <a:xfrm>
              <a:off x="1057518" y="2601567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PLANET Chamber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111DD238-DDE3-0A0E-AF70-FEC57FE0A5F2}"/>
                </a:ext>
              </a:extLst>
            </p:cNvPr>
            <p:cNvSpPr/>
            <p:nvPr/>
          </p:nvSpPr>
          <p:spPr>
            <a:xfrm>
              <a:off x="1038591" y="3338990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Instrumentation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90695A1-A36A-8541-43A9-76C9886A2162}"/>
                </a:ext>
              </a:extLst>
            </p:cNvPr>
            <p:cNvSpPr/>
            <p:nvPr/>
          </p:nvSpPr>
          <p:spPr>
            <a:xfrm>
              <a:off x="1050546" y="4076413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Regolith Simulant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21926B0-4828-9DBB-7688-B43978B29918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B35EDE-8D27-0190-1D4F-A42756507819}"/>
              </a:ext>
            </a:extLst>
          </p:cNvPr>
          <p:cNvSpPr/>
          <p:nvPr/>
        </p:nvSpPr>
        <p:spPr>
          <a:xfrm>
            <a:off x="1301186" y="1231172"/>
            <a:ext cx="3824577" cy="604519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Materials provided for final testing at NASA - MSFC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21BA396-4647-3D9A-9563-8D3DB816B02F}"/>
              </a:ext>
            </a:extLst>
          </p:cNvPr>
          <p:cNvSpPr/>
          <p:nvPr/>
        </p:nvSpPr>
        <p:spPr>
          <a:xfrm>
            <a:off x="6258504" y="1231171"/>
            <a:ext cx="3824577" cy="604519"/>
          </a:xfrm>
          <a:prstGeom prst="roundRect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Operating Conditions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830243A-A98E-5B6B-73C8-CB10005AE960}"/>
              </a:ext>
            </a:extLst>
          </p:cNvPr>
          <p:cNvCxnSpPr>
            <a:cxnSpLocks/>
            <a:stCxn id="18" idx="2"/>
            <a:endCxn id="24" idx="0"/>
          </p:cNvCxnSpPr>
          <p:nvPr/>
        </p:nvCxnSpPr>
        <p:spPr>
          <a:xfrm flipH="1">
            <a:off x="8168685" y="1835690"/>
            <a:ext cx="2108" cy="64469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EA22456-A740-DD5A-5010-6E08E6025568}"/>
              </a:ext>
            </a:extLst>
          </p:cNvPr>
          <p:cNvGrpSpPr/>
          <p:nvPr/>
        </p:nvGrpSpPr>
        <p:grpSpPr>
          <a:xfrm>
            <a:off x="6630107" y="2686971"/>
            <a:ext cx="3077156" cy="2081250"/>
            <a:chOff x="6014836" y="2599682"/>
            <a:chExt cx="3077156" cy="208125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123BF5F-3364-DDDB-7B2A-B5A00E3EEF3F}"/>
                </a:ext>
              </a:extLst>
            </p:cNvPr>
            <p:cNvSpPr/>
            <p:nvPr/>
          </p:nvSpPr>
          <p:spPr>
            <a:xfrm>
              <a:off x="6014837" y="2599682"/>
              <a:ext cx="3077155" cy="604519"/>
            </a:xfrm>
            <a:prstGeom prst="roundRect">
              <a:avLst/>
            </a:prstGeom>
            <a:solidFill>
              <a:schemeClr val="tx2"/>
            </a:solidFill>
            <a:ln w="28575"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Humidity is controlled at 65%  </a:t>
              </a:r>
            </a:p>
          </p:txBody>
        </p:sp>
        <p:sp>
          <p:nvSpPr>
            <p:cNvPr id="16" name="Rectangle: Rounded Corners 12">
              <a:extLst>
                <a:ext uri="{FF2B5EF4-FFF2-40B4-BE49-F238E27FC236}">
                  <a16:creationId xmlns:a16="http://schemas.microsoft.com/office/drawing/2014/main" id="{12A2F3E7-D484-3DC4-C87E-C9FB09C8E138}"/>
                </a:ext>
              </a:extLst>
            </p:cNvPr>
            <p:cNvSpPr/>
            <p:nvPr/>
          </p:nvSpPr>
          <p:spPr>
            <a:xfrm>
              <a:off x="6014836" y="3351540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Cooling with Cryogenic Liquids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6C730DB-407D-A7FD-DD3A-C0CBF2DA1984}"/>
                </a:ext>
              </a:extLst>
            </p:cNvPr>
            <p:cNvSpPr/>
            <p:nvPr/>
          </p:nvSpPr>
          <p:spPr>
            <a:xfrm>
              <a:off x="6014836" y="4076413"/>
              <a:ext cx="3077155" cy="604519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No extreme conditions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0709FB8-D08C-1492-0088-3B9B4740B6A6}"/>
              </a:ext>
            </a:extLst>
          </p:cNvPr>
          <p:cNvSpPr/>
          <p:nvPr/>
        </p:nvSpPr>
        <p:spPr>
          <a:xfrm>
            <a:off x="6454185" y="2480384"/>
            <a:ext cx="3429000" cy="2496312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5045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03C84-DED4-8DBA-2323-060790303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F38020-0117-0E89-A48F-1B63595AA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A31C6F-7673-6E6B-31E8-0EF484CC5988}"/>
              </a:ext>
            </a:extLst>
          </p:cNvPr>
          <p:cNvSpPr txBox="1"/>
          <p:nvPr/>
        </p:nvSpPr>
        <p:spPr>
          <a:xfrm>
            <a:off x="447479" y="144035"/>
            <a:ext cx="9936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Markets &amp; Stakeholders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E4D672-8F05-6C78-3A26-2F1E3402C0F6}"/>
              </a:ext>
            </a:extLst>
          </p:cNvPr>
          <p:cNvSpPr txBox="1"/>
          <p:nvPr/>
        </p:nvSpPr>
        <p:spPr>
          <a:xfrm>
            <a:off x="776736" y="1135020"/>
            <a:ext cx="6312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NASA - MSFC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E0D3587-BB76-2D61-B817-DA21B4C7A82D}"/>
              </a:ext>
            </a:extLst>
          </p:cNvPr>
          <p:cNvCxnSpPr>
            <a:cxnSpLocks/>
          </p:cNvCxnSpPr>
          <p:nvPr/>
        </p:nvCxnSpPr>
        <p:spPr>
          <a:xfrm flipH="1">
            <a:off x="533400" y="2092104"/>
            <a:ext cx="341790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158BAF9-095D-9697-505D-D0DC4319E01C}"/>
              </a:ext>
            </a:extLst>
          </p:cNvPr>
          <p:cNvSpPr txBox="1"/>
          <p:nvPr/>
        </p:nvSpPr>
        <p:spPr>
          <a:xfrm>
            <a:off x="781611" y="2400600"/>
            <a:ext cx="633938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SpaceX</a:t>
            </a:r>
            <a:endParaRPr lang="en-US" sz="1800"/>
          </a:p>
          <a:p>
            <a:endParaRPr lang="en-US"/>
          </a:p>
          <a:p>
            <a:r>
              <a:rPr lang="en-US" sz="3200"/>
              <a:t>Boeing</a:t>
            </a:r>
            <a:endParaRPr lang="en-US" sz="1800"/>
          </a:p>
          <a:p>
            <a:endParaRPr lang="en-US"/>
          </a:p>
          <a:p>
            <a:r>
              <a:rPr lang="en-US" sz="2400"/>
              <a:t>Blue Origin</a:t>
            </a:r>
          </a:p>
          <a:p>
            <a:endParaRPr lang="en-US"/>
          </a:p>
          <a:p>
            <a:r>
              <a:rPr lang="en-US" sz="2000"/>
              <a:t>Other Private Aerospace Companies</a:t>
            </a:r>
          </a:p>
          <a:p>
            <a:endParaRPr lang="en-US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11A387A-D977-45F9-5432-A00AC54CA916}"/>
              </a:ext>
            </a:extLst>
          </p:cNvPr>
          <p:cNvSpPr/>
          <p:nvPr/>
        </p:nvSpPr>
        <p:spPr>
          <a:xfrm>
            <a:off x="4904719" y="1207779"/>
            <a:ext cx="1287787" cy="4643430"/>
          </a:xfrm>
          <a:prstGeom prst="downArrow">
            <a:avLst/>
          </a:prstGeom>
          <a:gradFill flip="none" rotWithShape="1">
            <a:gsLst>
              <a:gs pos="0">
                <a:schemeClr val="tx2">
                  <a:shade val="30000"/>
                  <a:satMod val="115000"/>
                </a:schemeClr>
              </a:gs>
              <a:gs pos="35000">
                <a:schemeClr val="tx2">
                  <a:shade val="67500"/>
                  <a:satMod val="115000"/>
                </a:schemeClr>
              </a:gs>
              <a:gs pos="100000">
                <a:schemeClr val="tx2"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ymbols of NASA | NASA">
            <a:extLst>
              <a:ext uri="{FF2B5EF4-FFF2-40B4-BE49-F238E27FC236}">
                <a16:creationId xmlns:a16="http://schemas.microsoft.com/office/drawing/2014/main" id="{07F2F741-6B29-7851-AD29-D7E63FAE5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795" y="568822"/>
            <a:ext cx="4212220" cy="210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3FABB-E77B-2EDE-29EA-931BF3011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555" y="2693777"/>
            <a:ext cx="3171568" cy="3964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1AEFD7-F529-BED1-D806-1028F6C1AA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244" y="3091115"/>
            <a:ext cx="2165322" cy="13533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76BE14-6A31-4B4E-E96F-7555E6DD8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0996" y="3855365"/>
            <a:ext cx="1821881" cy="13674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0EB4A4-0F44-9ADC-5D33-C65D804F06E3}"/>
              </a:ext>
            </a:extLst>
          </p:cNvPr>
          <p:cNvSpPr txBox="1"/>
          <p:nvPr/>
        </p:nvSpPr>
        <p:spPr>
          <a:xfrm>
            <a:off x="10698189" y="49744"/>
            <a:ext cx="149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Megan Reid</a:t>
            </a:r>
          </a:p>
        </p:txBody>
      </p:sp>
    </p:spTree>
    <p:extLst>
      <p:ext uri="{BB962C8B-B14F-4D97-AF65-F5344CB8AC3E}">
        <p14:creationId xmlns:p14="http://schemas.microsoft.com/office/powerpoint/2010/main" val="401091777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87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488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9492819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2311399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3897976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89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4143828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2484103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9</a:t>
            </a:fld>
            <a:endParaRPr lang="en-US"/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4143828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1A1CBD-8D18-9E0E-44C5-8CC96235D3D4}"/>
              </a:ext>
            </a:extLst>
          </p:cNvPr>
          <p:cNvSpPr txBox="1"/>
          <p:nvPr/>
        </p:nvSpPr>
        <p:spPr>
          <a:xfrm>
            <a:off x="10698189" y="49744"/>
            <a:ext cx="1493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Katherine Mesa</a:t>
            </a:r>
          </a:p>
        </p:txBody>
      </p:sp>
    </p:spTree>
    <p:extLst>
      <p:ext uri="{BB962C8B-B14F-4D97-AF65-F5344CB8AC3E}">
        <p14:creationId xmlns:p14="http://schemas.microsoft.com/office/powerpoint/2010/main" val="3234874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5949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5B989-5DD7-2BF2-3ADC-72E7549C1B79}"/>
              </a:ext>
            </a:extLst>
          </p:cNvPr>
          <p:cNvSpPr txBox="1"/>
          <p:nvPr/>
        </p:nvSpPr>
        <p:spPr>
          <a:xfrm>
            <a:off x="5949204" y="3357474"/>
            <a:ext cx="1841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Ability to monitor  moisture, pressure, and temperature in regolith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3022598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024C4B-6CC7-073B-524D-96EB90A21A90}"/>
              </a:ext>
            </a:extLst>
          </p:cNvPr>
          <p:cNvSpPr/>
          <p:nvPr/>
        </p:nvSpPr>
        <p:spPr>
          <a:xfrm>
            <a:off x="335507" y="1676587"/>
            <a:ext cx="9079151" cy="8120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BA0B8BB6-767A-FF95-9BCC-6B488945116D}"/>
              </a:ext>
            </a:extLst>
          </p:cNvPr>
          <p:cNvSpPr/>
          <p:nvPr/>
        </p:nvSpPr>
        <p:spPr>
          <a:xfrm>
            <a:off x="7727043" y="1071194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2FE22DA3-05A0-55B2-C002-CB516313039B}"/>
              </a:ext>
            </a:extLst>
          </p:cNvPr>
          <p:cNvSpPr/>
          <p:nvPr/>
        </p:nvSpPr>
        <p:spPr>
          <a:xfrm>
            <a:off x="5949043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D7039484-03BF-7DAB-E098-D275CE46D4FA}"/>
              </a:ext>
            </a:extLst>
          </p:cNvPr>
          <p:cNvSpPr/>
          <p:nvPr/>
        </p:nvSpPr>
        <p:spPr>
          <a:xfrm>
            <a:off x="4143829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5B807858-AEDF-589F-9A4C-4461AED1A839}"/>
              </a:ext>
            </a:extLst>
          </p:cNvPr>
          <p:cNvSpPr/>
          <p:nvPr/>
        </p:nvSpPr>
        <p:spPr>
          <a:xfrm>
            <a:off x="2311400" y="1071195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3E30505-295E-B843-FFA9-B5212A55A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819" y="-164025"/>
            <a:ext cx="8485632" cy="960276"/>
          </a:xfrm>
        </p:spPr>
        <p:txBody>
          <a:bodyPr/>
          <a:lstStyle/>
          <a:p>
            <a:pPr algn="ctr"/>
            <a:r>
              <a:rPr lang="en-US"/>
              <a:t>Customer Needs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dirty="0" smtClean="0"/>
              <a:t>91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1A96CF-3936-45B8-310D-5F0B23463940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2522E428-C4A9-933C-B530-0B9940A44AEE}"/>
              </a:ext>
            </a:extLst>
          </p:cNvPr>
          <p:cNvSpPr/>
          <p:nvPr/>
        </p:nvSpPr>
        <p:spPr>
          <a:xfrm>
            <a:off x="488043" y="1071196"/>
            <a:ext cx="2262286" cy="2022826"/>
          </a:xfrm>
          <a:prstGeom prst="chevron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F8FB2B-5AE7-D57B-DFD3-6F6FCACAD4AF}"/>
              </a:ext>
            </a:extLst>
          </p:cNvPr>
          <p:cNvSpPr txBox="1"/>
          <p:nvPr/>
        </p:nvSpPr>
        <p:spPr>
          <a:xfrm>
            <a:off x="335507" y="3357275"/>
            <a:ext cx="1977181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Maintain water in the solid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Water will be in the regolith</a:t>
            </a:r>
          </a:p>
        </p:txBody>
      </p:sp>
      <p:sp>
        <p:nvSpPr>
          <p:cNvPr id="29" name="Arrow: Chevron 28">
            <a:extLst>
              <a:ext uri="{FF2B5EF4-FFF2-40B4-BE49-F238E27FC236}">
                <a16:creationId xmlns:a16="http://schemas.microsoft.com/office/drawing/2014/main" id="{B3AED09F-ECCC-21C9-E022-F89454D73614}"/>
              </a:ext>
            </a:extLst>
          </p:cNvPr>
          <p:cNvSpPr/>
          <p:nvPr/>
        </p:nvSpPr>
        <p:spPr>
          <a:xfrm>
            <a:off x="7727042" y="1071195"/>
            <a:ext cx="2262286" cy="2022826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9937E1-141D-F6C3-1C9E-B329063C59A1}"/>
              </a:ext>
            </a:extLst>
          </p:cNvPr>
          <p:cNvSpPr txBox="1"/>
          <p:nvPr/>
        </p:nvSpPr>
        <p:spPr>
          <a:xfrm>
            <a:off x="2252683" y="3357474"/>
            <a:ext cx="1886467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Operates in atmospheric to high vacuum pressure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Mimics space environment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172ECF-99B6-F1F6-11A8-D75ABB6416D6}"/>
              </a:ext>
            </a:extLst>
          </p:cNvPr>
          <p:cNvSpPr txBox="1"/>
          <p:nvPr/>
        </p:nvSpPr>
        <p:spPr>
          <a:xfrm>
            <a:off x="3972023" y="3356726"/>
            <a:ext cx="1977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Reaches desired moisture, pressure, and temperature in regolith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85B989-5DD7-2BF2-3ADC-72E7549C1B79}"/>
              </a:ext>
            </a:extLst>
          </p:cNvPr>
          <p:cNvSpPr txBox="1"/>
          <p:nvPr/>
        </p:nvSpPr>
        <p:spPr>
          <a:xfrm>
            <a:off x="5949204" y="3357474"/>
            <a:ext cx="18411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Ability to monitor  moisture, pressure, and temperature in regolith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A6AB8E-3799-640F-A115-00CDCCB71FA8}"/>
              </a:ext>
            </a:extLst>
          </p:cNvPr>
          <p:cNvSpPr txBox="1"/>
          <p:nvPr/>
        </p:nvSpPr>
        <p:spPr>
          <a:xfrm>
            <a:off x="7601796" y="3359763"/>
            <a:ext cx="1977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Fits into and is compatible with the PLANET Chamber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D39298-C45A-9DCD-C4D6-8B9727B85621}"/>
              </a:ext>
            </a:extLst>
          </p:cNvPr>
          <p:cNvSpPr txBox="1"/>
          <p:nvPr/>
        </p:nvSpPr>
        <p:spPr>
          <a:xfrm>
            <a:off x="1566489" y="1720593"/>
            <a:ext cx="1777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Water </a:t>
            </a:r>
          </a:p>
          <a:p>
            <a:r>
              <a:rPr lang="en-US">
                <a:solidFill>
                  <a:schemeClr val="bg1"/>
                </a:solidFill>
              </a:rPr>
              <a:t>Phase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511BA2-EC8D-7871-05DC-AA66168C026C}"/>
              </a:ext>
            </a:extLst>
          </p:cNvPr>
          <p:cNvSpPr txBox="1"/>
          <p:nvPr/>
        </p:nvSpPr>
        <p:spPr>
          <a:xfrm>
            <a:off x="3323525" y="1849565"/>
            <a:ext cx="1094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Pressure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9731C4-7561-6129-E8B3-A7CFF19C4321}"/>
              </a:ext>
            </a:extLst>
          </p:cNvPr>
          <p:cNvSpPr txBox="1"/>
          <p:nvPr/>
        </p:nvSpPr>
        <p:spPr>
          <a:xfrm>
            <a:off x="5064897" y="1664638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Uniform</a:t>
            </a:r>
          </a:p>
          <a:p>
            <a:r>
              <a:rPr lang="en-US">
                <a:solidFill>
                  <a:schemeClr val="bg1"/>
                </a:solidFill>
              </a:rPr>
              <a:t> Properties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CF62D3-30B0-328E-5493-F168FB4D6584}"/>
              </a:ext>
            </a:extLst>
          </p:cNvPr>
          <p:cNvSpPr txBox="1"/>
          <p:nvPr/>
        </p:nvSpPr>
        <p:spPr>
          <a:xfrm>
            <a:off x="6935667" y="1709037"/>
            <a:ext cx="1337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Monitor </a:t>
            </a:r>
          </a:p>
          <a:p>
            <a:r>
              <a:rPr lang="en-US">
                <a:solidFill>
                  <a:schemeClr val="bg1"/>
                </a:solidFill>
              </a:rPr>
              <a:t>Properties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2A28CF2-E716-0807-1EB5-EC22CAA6879E}"/>
              </a:ext>
            </a:extLst>
          </p:cNvPr>
          <p:cNvSpPr txBox="1"/>
          <p:nvPr/>
        </p:nvSpPr>
        <p:spPr>
          <a:xfrm>
            <a:off x="8683430" y="1759443"/>
            <a:ext cx="298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PLANET</a:t>
            </a:r>
          </a:p>
          <a:p>
            <a:r>
              <a:rPr lang="en-US">
                <a:solidFill>
                  <a:schemeClr val="bg1"/>
                </a:solidFill>
              </a:rPr>
              <a:t>Chamber</a:t>
            </a:r>
          </a:p>
        </p:txBody>
      </p:sp>
    </p:spTree>
    <p:extLst>
      <p:ext uri="{BB962C8B-B14F-4D97-AF65-F5344CB8AC3E}">
        <p14:creationId xmlns:p14="http://schemas.microsoft.com/office/powerpoint/2010/main" val="38799333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3897947"/>
              </p:ext>
            </p:extLst>
          </p:nvPr>
        </p:nvGraphicFramePr>
        <p:xfrm>
          <a:off x="1262374" y="49658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46999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/>
        </p:nvGraphicFramePr>
        <p:xfrm>
          <a:off x="3159037" y="205740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0BA89D-1CB4-F8BB-58B8-C54548396518}"/>
              </a:ext>
            </a:extLst>
          </p:cNvPr>
          <p:cNvSpPr/>
          <p:nvPr/>
        </p:nvSpPr>
        <p:spPr>
          <a:xfrm>
            <a:off x="2006899" y="2786767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Pre Pump Down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106CF3-7DB3-206A-7917-D5EB897C656B}"/>
              </a:ext>
            </a:extLst>
          </p:cNvPr>
          <p:cNvSpPr/>
          <p:nvPr/>
        </p:nvSpPr>
        <p:spPr>
          <a:xfrm>
            <a:off x="5073844" y="2786767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Post Pump Down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D47EEF-3B8C-F151-7BBD-964DAC67C91E}"/>
              </a:ext>
            </a:extLst>
          </p:cNvPr>
          <p:cNvSpPr/>
          <p:nvPr/>
        </p:nvSpPr>
        <p:spPr>
          <a:xfrm>
            <a:off x="541476" y="4618713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cs typeface="Calibri"/>
              </a:rPr>
              <a:t>Control Water Composition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D7EDD9-01C4-D0ED-EA88-BBCE9FE368E6}"/>
              </a:ext>
            </a:extLst>
          </p:cNvPr>
          <p:cNvSpPr/>
          <p:nvPr/>
        </p:nvSpPr>
        <p:spPr>
          <a:xfrm>
            <a:off x="3242761" y="4618713"/>
            <a:ext cx="3743175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Cool Entire Mass to Cryogenic Temperatures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B8251D-6EE9-D085-9A7F-A14FC2206A43}"/>
              </a:ext>
            </a:extLst>
          </p:cNvPr>
          <p:cNvSpPr/>
          <p:nvPr/>
        </p:nvSpPr>
        <p:spPr>
          <a:xfrm>
            <a:off x="7397195" y="4618713"/>
            <a:ext cx="215628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Pump to High Vacuum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80DD472-DDF2-2663-E43A-37D8A562AD44}"/>
              </a:ext>
            </a:extLst>
          </p:cNvPr>
          <p:cNvCxnSpPr>
            <a:cxnSpLocks/>
          </p:cNvCxnSpPr>
          <p:nvPr/>
        </p:nvCxnSpPr>
        <p:spPr>
          <a:xfrm>
            <a:off x="3602736" y="1892808"/>
            <a:ext cx="0" cy="89395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1950EBD6-1957-30BD-33E7-1981D97BD604}"/>
              </a:ext>
            </a:extLst>
          </p:cNvPr>
          <p:cNvCxnSpPr>
            <a:endCxn id="6" idx="0"/>
          </p:cNvCxnSpPr>
          <p:nvPr/>
        </p:nvCxnSpPr>
        <p:spPr>
          <a:xfrm>
            <a:off x="3611880" y="2295144"/>
            <a:ext cx="2845508" cy="491623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569D6AC0-A3D9-8C36-1AEA-8B7125BD8BD4}"/>
              </a:ext>
            </a:extLst>
          </p:cNvPr>
          <p:cNvCxnSpPr>
            <a:stCxn id="5" idx="2"/>
            <a:endCxn id="8" idx="0"/>
          </p:cNvCxnSpPr>
          <p:nvPr/>
        </p:nvCxnSpPr>
        <p:spPr>
          <a:xfrm rot="5400000">
            <a:off x="2137359" y="3365629"/>
            <a:ext cx="802216" cy="1703953"/>
          </a:xfrm>
          <a:prstGeom prst="bentConnector3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526699D2-7547-7CBC-A527-77A6CF6B2A92}"/>
              </a:ext>
            </a:extLst>
          </p:cNvPr>
          <p:cNvCxnSpPr>
            <a:stCxn id="6" idx="2"/>
            <a:endCxn id="10" idx="0"/>
          </p:cNvCxnSpPr>
          <p:nvPr/>
        </p:nvCxnSpPr>
        <p:spPr>
          <a:xfrm rot="16200000" flipH="1">
            <a:off x="7065255" y="3208629"/>
            <a:ext cx="802216" cy="2017951"/>
          </a:xfrm>
          <a:prstGeom prst="bentConnector3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76B1FFA-FEA4-310C-B091-D97631C239AF}"/>
              </a:ext>
            </a:extLst>
          </p:cNvPr>
          <p:cNvCxnSpPr/>
          <p:nvPr/>
        </p:nvCxnSpPr>
        <p:spPr>
          <a:xfrm>
            <a:off x="3390444" y="4223982"/>
            <a:ext cx="0" cy="3947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2A871F-B166-507A-E080-EF4F4BC135E6}"/>
              </a:ext>
            </a:extLst>
          </p:cNvPr>
          <p:cNvCxnSpPr/>
          <p:nvPr/>
        </p:nvCxnSpPr>
        <p:spPr>
          <a:xfrm>
            <a:off x="6457387" y="4223982"/>
            <a:ext cx="0" cy="39473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078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94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/>
        </p:nvGraphicFramePr>
        <p:xfrm>
          <a:off x="3159037" y="205740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FA378E-4D30-37D1-A583-5BD07ED7E01A}"/>
              </a:ext>
            </a:extLst>
          </p:cNvPr>
          <p:cNvSpPr/>
          <p:nvPr/>
        </p:nvSpPr>
        <p:spPr>
          <a:xfrm>
            <a:off x="1937496" y="2859235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User Interface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CB634-9FBB-33DC-8F2C-B663E6203999}"/>
              </a:ext>
            </a:extLst>
          </p:cNvPr>
          <p:cNvSpPr/>
          <p:nvPr/>
        </p:nvSpPr>
        <p:spPr>
          <a:xfrm>
            <a:off x="5004441" y="2859235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Motion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A22D8-57CE-475B-C682-86589E871F10}"/>
              </a:ext>
            </a:extLst>
          </p:cNvPr>
          <p:cNvSpPr/>
          <p:nvPr/>
        </p:nvSpPr>
        <p:spPr>
          <a:xfrm>
            <a:off x="390244" y="4755090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Data Acquisition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D9DF2-ADB4-7A92-6275-24551243FF00}"/>
              </a:ext>
            </a:extLst>
          </p:cNvPr>
          <p:cNvSpPr/>
          <p:nvPr/>
        </p:nvSpPr>
        <p:spPr>
          <a:xfrm>
            <a:off x="3114560" y="4755090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Display Properties</a:t>
            </a:r>
            <a:endParaRPr lang="en-US" sz="3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95166-6A00-672F-F2F8-0794DC404AA4}"/>
              </a:ext>
            </a:extLst>
          </p:cNvPr>
          <p:cNvSpPr/>
          <p:nvPr/>
        </p:nvSpPr>
        <p:spPr>
          <a:xfrm>
            <a:off x="6125157" y="4749094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Open Hatch</a:t>
            </a:r>
            <a:endParaRPr lang="en-US" sz="32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147EB5-800B-8465-395D-9C49DC1CF988}"/>
              </a:ext>
            </a:extLst>
          </p:cNvPr>
          <p:cNvCxnSpPr>
            <a:cxnSpLocks/>
          </p:cNvCxnSpPr>
          <p:nvPr/>
        </p:nvCxnSpPr>
        <p:spPr>
          <a:xfrm flipH="1">
            <a:off x="4808213" y="1908158"/>
            <a:ext cx="9245" cy="3599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3F8D9F5-FD29-20C3-81DD-FFF01BF1B39A}"/>
              </a:ext>
            </a:extLst>
          </p:cNvPr>
          <p:cNvCxnSpPr>
            <a:endCxn id="5" idx="0"/>
          </p:cNvCxnSpPr>
          <p:nvPr/>
        </p:nvCxnSpPr>
        <p:spPr>
          <a:xfrm rot="10800000" flipV="1">
            <a:off x="3321040" y="2268063"/>
            <a:ext cx="1487174" cy="591171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70C9303A-65F6-8787-FAEF-8B73A91D8A85}"/>
              </a:ext>
            </a:extLst>
          </p:cNvPr>
          <p:cNvCxnSpPr>
            <a:endCxn id="6" idx="0"/>
          </p:cNvCxnSpPr>
          <p:nvPr/>
        </p:nvCxnSpPr>
        <p:spPr>
          <a:xfrm>
            <a:off x="4808213" y="2268066"/>
            <a:ext cx="1579772" cy="591169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0DD1EDC-F6A2-7B99-8504-AE84191F001E}"/>
              </a:ext>
            </a:extLst>
          </p:cNvPr>
          <p:cNvCxnSpPr>
            <a:stCxn id="5" idx="2"/>
          </p:cNvCxnSpPr>
          <p:nvPr/>
        </p:nvCxnSpPr>
        <p:spPr>
          <a:xfrm>
            <a:off x="3321040" y="3888965"/>
            <a:ext cx="0" cy="29604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B8AD15F1-DDC2-A12B-FE42-FE1AAC69D7B2}"/>
              </a:ext>
            </a:extLst>
          </p:cNvPr>
          <p:cNvCxnSpPr>
            <a:cxnSpLocks/>
            <a:endCxn id="8" idx="0"/>
          </p:cNvCxnSpPr>
          <p:nvPr/>
        </p:nvCxnSpPr>
        <p:spPr>
          <a:xfrm rot="10800000" flipV="1">
            <a:off x="1535258" y="4178678"/>
            <a:ext cx="1237142" cy="576412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4988B123-DBD8-3A44-416A-0D545739FD53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772400" y="4178678"/>
            <a:ext cx="1487174" cy="576412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898BF-333E-7381-F76C-FCA2F0C1244A}"/>
              </a:ext>
            </a:extLst>
          </p:cNvPr>
          <p:cNvCxnSpPr>
            <a:stCxn id="6" idx="2"/>
          </p:cNvCxnSpPr>
          <p:nvPr/>
        </p:nvCxnSpPr>
        <p:spPr>
          <a:xfrm flipH="1">
            <a:off x="6387984" y="3888965"/>
            <a:ext cx="1" cy="86012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18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95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/>
        </p:nvGraphicFramePr>
        <p:xfrm>
          <a:off x="3159037" y="205740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FA378E-4D30-37D1-A583-5BD07ED7E01A}"/>
              </a:ext>
            </a:extLst>
          </p:cNvPr>
          <p:cNvSpPr/>
          <p:nvPr/>
        </p:nvSpPr>
        <p:spPr>
          <a:xfrm>
            <a:off x="1937496" y="2859235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User Interface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CB634-9FBB-33DC-8F2C-B663E6203999}"/>
              </a:ext>
            </a:extLst>
          </p:cNvPr>
          <p:cNvSpPr/>
          <p:nvPr/>
        </p:nvSpPr>
        <p:spPr>
          <a:xfrm>
            <a:off x="5004441" y="2859235"/>
            <a:ext cx="2767087" cy="10297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Motion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8A22D8-57CE-475B-C682-86589E871F10}"/>
              </a:ext>
            </a:extLst>
          </p:cNvPr>
          <p:cNvSpPr/>
          <p:nvPr/>
        </p:nvSpPr>
        <p:spPr>
          <a:xfrm>
            <a:off x="390244" y="4755090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Data Acquisition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3D9DF2-ADB4-7A92-6275-24551243FF00}"/>
              </a:ext>
            </a:extLst>
          </p:cNvPr>
          <p:cNvSpPr/>
          <p:nvPr/>
        </p:nvSpPr>
        <p:spPr>
          <a:xfrm>
            <a:off x="3114560" y="4755090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Display Properties</a:t>
            </a:r>
            <a:endParaRPr lang="en-US" sz="32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095166-6A00-672F-F2F8-0794DC404AA4}"/>
              </a:ext>
            </a:extLst>
          </p:cNvPr>
          <p:cNvSpPr/>
          <p:nvPr/>
        </p:nvSpPr>
        <p:spPr>
          <a:xfrm>
            <a:off x="6125157" y="4749094"/>
            <a:ext cx="2290027" cy="8761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Open Hatch</a:t>
            </a:r>
            <a:endParaRPr lang="en-US" sz="32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147EB5-800B-8465-395D-9C49DC1CF988}"/>
              </a:ext>
            </a:extLst>
          </p:cNvPr>
          <p:cNvCxnSpPr>
            <a:cxnSpLocks/>
          </p:cNvCxnSpPr>
          <p:nvPr/>
        </p:nvCxnSpPr>
        <p:spPr>
          <a:xfrm flipH="1">
            <a:off x="4808213" y="1908158"/>
            <a:ext cx="9245" cy="35990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03F8D9F5-FD29-20C3-81DD-FFF01BF1B39A}"/>
              </a:ext>
            </a:extLst>
          </p:cNvPr>
          <p:cNvCxnSpPr>
            <a:endCxn id="5" idx="0"/>
          </p:cNvCxnSpPr>
          <p:nvPr/>
        </p:nvCxnSpPr>
        <p:spPr>
          <a:xfrm rot="10800000" flipV="1">
            <a:off x="3321040" y="2268063"/>
            <a:ext cx="1487174" cy="591171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20">
            <a:extLst>
              <a:ext uri="{FF2B5EF4-FFF2-40B4-BE49-F238E27FC236}">
                <a16:creationId xmlns:a16="http://schemas.microsoft.com/office/drawing/2014/main" id="{70C9303A-65F6-8787-FAEF-8B73A91D8A85}"/>
              </a:ext>
            </a:extLst>
          </p:cNvPr>
          <p:cNvCxnSpPr>
            <a:endCxn id="6" idx="0"/>
          </p:cNvCxnSpPr>
          <p:nvPr/>
        </p:nvCxnSpPr>
        <p:spPr>
          <a:xfrm>
            <a:off x="4808213" y="2268066"/>
            <a:ext cx="1579772" cy="591169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0DD1EDC-F6A2-7B99-8504-AE84191F001E}"/>
              </a:ext>
            </a:extLst>
          </p:cNvPr>
          <p:cNvCxnSpPr>
            <a:stCxn id="5" idx="2"/>
          </p:cNvCxnSpPr>
          <p:nvPr/>
        </p:nvCxnSpPr>
        <p:spPr>
          <a:xfrm>
            <a:off x="3321040" y="3888965"/>
            <a:ext cx="0" cy="29604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B8AD15F1-DDC2-A12B-FE42-FE1AAC69D7B2}"/>
              </a:ext>
            </a:extLst>
          </p:cNvPr>
          <p:cNvCxnSpPr>
            <a:cxnSpLocks/>
            <a:endCxn id="8" idx="0"/>
          </p:cNvCxnSpPr>
          <p:nvPr/>
        </p:nvCxnSpPr>
        <p:spPr>
          <a:xfrm rot="10800000" flipV="1">
            <a:off x="1535258" y="4178678"/>
            <a:ext cx="1237142" cy="576412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4988B123-DBD8-3A44-416A-0D545739FD53}"/>
              </a:ext>
            </a:extLst>
          </p:cNvPr>
          <p:cNvCxnSpPr>
            <a:cxnSpLocks/>
            <a:endCxn id="9" idx="0"/>
          </p:cNvCxnSpPr>
          <p:nvPr/>
        </p:nvCxnSpPr>
        <p:spPr>
          <a:xfrm>
            <a:off x="2772400" y="4178678"/>
            <a:ext cx="1487174" cy="576412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DA898BF-333E-7381-F76C-FCA2F0C1244A}"/>
              </a:ext>
            </a:extLst>
          </p:cNvPr>
          <p:cNvCxnSpPr>
            <a:stCxn id="6" idx="2"/>
          </p:cNvCxnSpPr>
          <p:nvPr/>
        </p:nvCxnSpPr>
        <p:spPr>
          <a:xfrm flipH="1">
            <a:off x="6387984" y="3888965"/>
            <a:ext cx="1" cy="86012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1E0E7A70-56E1-666E-2004-1DCD919F9749}"/>
              </a:ext>
            </a:extLst>
          </p:cNvPr>
          <p:cNvSpPr/>
          <p:nvPr/>
        </p:nvSpPr>
        <p:spPr>
          <a:xfrm>
            <a:off x="232010" y="1315015"/>
            <a:ext cx="2102440" cy="67093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/>
              <a:t>Cool Entire Mass to Cryogenic Temperatures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9E2A68E-3FBC-9D00-DB12-6ABC3EADAD9A}"/>
              </a:ext>
            </a:extLst>
          </p:cNvPr>
          <p:cNvCxnSpPr>
            <a:cxnSpLocks/>
            <a:stCxn id="39" idx="2"/>
          </p:cNvCxnSpPr>
          <p:nvPr/>
        </p:nvCxnSpPr>
        <p:spPr>
          <a:xfrm>
            <a:off x="1283230" y="1985946"/>
            <a:ext cx="0" cy="276314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327F89D-3FC0-4B0E-872C-D83F16D48BAC}"/>
              </a:ext>
            </a:extLst>
          </p:cNvPr>
          <p:cNvCxnSpPr>
            <a:cxnSpLocks/>
            <a:stCxn id="39" idx="3"/>
          </p:cNvCxnSpPr>
          <p:nvPr/>
        </p:nvCxnSpPr>
        <p:spPr>
          <a:xfrm>
            <a:off x="2334450" y="1650481"/>
            <a:ext cx="8245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713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96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/>
        </p:nvGraphicFramePr>
        <p:xfrm>
          <a:off x="3159037" y="205740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9A0718-C4F4-5B6E-277B-1B8B51FA68BC}"/>
              </a:ext>
            </a:extLst>
          </p:cNvPr>
          <p:cNvSpPr/>
          <p:nvPr/>
        </p:nvSpPr>
        <p:spPr>
          <a:xfrm>
            <a:off x="2436132" y="3067826"/>
            <a:ext cx="2633215" cy="1007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Withstand PLANET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EAA73D-5D5C-340A-F30E-AAB78EA0BB35}"/>
              </a:ext>
            </a:extLst>
          </p:cNvPr>
          <p:cNvSpPr/>
          <p:nvPr/>
        </p:nvSpPr>
        <p:spPr>
          <a:xfrm>
            <a:off x="5503077" y="3067826"/>
            <a:ext cx="2633215" cy="1007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Operate within PLANET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036108-5DF5-A2F4-050C-178A3A82EF46}"/>
              </a:ext>
            </a:extLst>
          </p:cNvPr>
          <p:cNvSpPr/>
          <p:nvPr/>
        </p:nvSpPr>
        <p:spPr>
          <a:xfrm>
            <a:off x="487680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Protect Electrical Components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477A03-EB41-C4F4-A47F-2574F465C316}"/>
              </a:ext>
            </a:extLst>
          </p:cNvPr>
          <p:cNvSpPr/>
          <p:nvPr/>
        </p:nvSpPr>
        <p:spPr>
          <a:xfrm>
            <a:off x="2913192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Structural Integrity at Extreme Conditions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0F4833-C757-631C-CBEA-55E2F1B10FC9}"/>
              </a:ext>
            </a:extLst>
          </p:cNvPr>
          <p:cNvSpPr/>
          <p:nvPr/>
        </p:nvSpPr>
        <p:spPr>
          <a:xfrm>
            <a:off x="5568979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/>
              <a:t>Move In and Out of Chamber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DFD645-0D2B-2C86-7224-8C18873B7C2A}"/>
              </a:ext>
            </a:extLst>
          </p:cNvPr>
          <p:cNvSpPr/>
          <p:nvPr/>
        </p:nvSpPr>
        <p:spPr>
          <a:xfrm>
            <a:off x="7989091" y="4637934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/>
              <a:t>Fit Within Dimensions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029028E-A27A-E158-56CE-C8E1C75357F0}"/>
              </a:ext>
            </a:extLst>
          </p:cNvPr>
          <p:cNvCxnSpPr>
            <a:cxnSpLocks/>
          </p:cNvCxnSpPr>
          <p:nvPr/>
        </p:nvCxnSpPr>
        <p:spPr>
          <a:xfrm>
            <a:off x="6007608" y="1901952"/>
            <a:ext cx="0" cy="56393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772C24-0448-5F67-65ED-35FD9AEEF387}"/>
              </a:ext>
            </a:extLst>
          </p:cNvPr>
          <p:cNvCxnSpPr/>
          <p:nvPr/>
        </p:nvCxnSpPr>
        <p:spPr>
          <a:xfrm>
            <a:off x="3773424" y="4075505"/>
            <a:ext cx="0" cy="20446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190261D-5173-554C-C38A-6784BE8A8244}"/>
              </a:ext>
            </a:extLst>
          </p:cNvPr>
          <p:cNvCxnSpPr/>
          <p:nvPr/>
        </p:nvCxnSpPr>
        <p:spPr>
          <a:xfrm>
            <a:off x="6797040" y="4075505"/>
            <a:ext cx="0" cy="20446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ED1A9910-7696-D888-7652-A31D639C6D20}"/>
              </a:ext>
            </a:extLst>
          </p:cNvPr>
          <p:cNvCxnSpPr>
            <a:endCxn id="18" idx="0"/>
          </p:cNvCxnSpPr>
          <p:nvPr/>
        </p:nvCxnSpPr>
        <p:spPr>
          <a:xfrm rot="10800000" flipV="1">
            <a:off x="1577298" y="4279965"/>
            <a:ext cx="2196126" cy="359020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DCD831-378B-19F0-16DF-F57487797DE8}"/>
              </a:ext>
            </a:extLst>
          </p:cNvPr>
          <p:cNvCxnSpPr>
            <a:cxnSpLocks/>
          </p:cNvCxnSpPr>
          <p:nvPr/>
        </p:nvCxnSpPr>
        <p:spPr>
          <a:xfrm>
            <a:off x="3773424" y="4177735"/>
            <a:ext cx="0" cy="4601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44093AB-74AB-8A14-91E1-727194E8495F}"/>
              </a:ext>
            </a:extLst>
          </p:cNvPr>
          <p:cNvCxnSpPr>
            <a:cxnSpLocks/>
          </p:cNvCxnSpPr>
          <p:nvPr/>
        </p:nvCxnSpPr>
        <p:spPr>
          <a:xfrm>
            <a:off x="6797040" y="4177735"/>
            <a:ext cx="0" cy="4601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62E1D96D-1A22-C537-D126-446BA205432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6797039" y="4279965"/>
            <a:ext cx="2281670" cy="357969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4E786415-7D25-FCFD-9F40-8DFECC38E1F2}"/>
              </a:ext>
            </a:extLst>
          </p:cNvPr>
          <p:cNvCxnSpPr>
            <a:endCxn id="16" idx="0"/>
          </p:cNvCxnSpPr>
          <p:nvPr/>
        </p:nvCxnSpPr>
        <p:spPr>
          <a:xfrm>
            <a:off x="5961888" y="2465889"/>
            <a:ext cx="857797" cy="601937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6388952B-982F-69FD-4667-D5F8BBE690C4}"/>
              </a:ext>
            </a:extLst>
          </p:cNvPr>
          <p:cNvCxnSpPr>
            <a:endCxn id="10" idx="0"/>
          </p:cNvCxnSpPr>
          <p:nvPr/>
        </p:nvCxnSpPr>
        <p:spPr>
          <a:xfrm rot="10800000" flipV="1">
            <a:off x="3752740" y="2465888"/>
            <a:ext cx="2209148" cy="601937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9514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3522B-CFC5-FA2B-C8E2-29E7ECA43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60D6C4-0D92-4BEF-058C-B1AEB8DB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97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6CCD70-044E-837A-3EB5-7A4A11ABB88C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BA616FDF-805D-0A6B-B785-9B2AC411BF40}"/>
              </a:ext>
            </a:extLst>
          </p:cNvPr>
          <p:cNvGraphicFramePr/>
          <p:nvPr/>
        </p:nvGraphicFramePr>
        <p:xfrm>
          <a:off x="3159037" y="205740"/>
          <a:ext cx="3298351" cy="1900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5AD3F97-2B5F-16A4-8C15-A0923CCF869B}"/>
              </a:ext>
            </a:extLst>
          </p:cNvPr>
          <p:cNvSpPr txBox="1"/>
          <p:nvPr/>
        </p:nvSpPr>
        <p:spPr>
          <a:xfrm>
            <a:off x="938883" y="157518"/>
            <a:ext cx="836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Functional</a:t>
            </a:r>
            <a:r>
              <a:rPr lang="en-US" sz="3200"/>
              <a:t> </a:t>
            </a:r>
            <a:r>
              <a:rPr lang="en-US" sz="4000" b="1">
                <a:solidFill>
                  <a:schemeClr val="tx2"/>
                </a:solidFill>
                <a:latin typeface="+mj-lt"/>
                <a:cs typeface="+mj-cs"/>
              </a:rPr>
              <a:t>Decomposition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9A0718-C4F4-5B6E-277B-1B8B51FA68BC}"/>
              </a:ext>
            </a:extLst>
          </p:cNvPr>
          <p:cNvSpPr/>
          <p:nvPr/>
        </p:nvSpPr>
        <p:spPr>
          <a:xfrm>
            <a:off x="2436132" y="3067826"/>
            <a:ext cx="2633215" cy="1007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Withstand PLANET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5EAA73D-5D5C-340A-F30E-AAB78EA0BB35}"/>
              </a:ext>
            </a:extLst>
          </p:cNvPr>
          <p:cNvSpPr/>
          <p:nvPr/>
        </p:nvSpPr>
        <p:spPr>
          <a:xfrm>
            <a:off x="5503077" y="3067826"/>
            <a:ext cx="2633215" cy="100767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Operate within PLANET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5036108-5DF5-A2F4-050C-178A3A82EF46}"/>
              </a:ext>
            </a:extLst>
          </p:cNvPr>
          <p:cNvSpPr/>
          <p:nvPr/>
        </p:nvSpPr>
        <p:spPr>
          <a:xfrm>
            <a:off x="487680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Protect Electrical Components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E477A03-EB41-C4F4-A47F-2574F465C316}"/>
              </a:ext>
            </a:extLst>
          </p:cNvPr>
          <p:cNvSpPr/>
          <p:nvPr/>
        </p:nvSpPr>
        <p:spPr>
          <a:xfrm>
            <a:off x="2913192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Structural Integrity at Extreme Conditions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0F4833-C757-631C-CBEA-55E2F1B10FC9}"/>
              </a:ext>
            </a:extLst>
          </p:cNvPr>
          <p:cNvSpPr/>
          <p:nvPr/>
        </p:nvSpPr>
        <p:spPr>
          <a:xfrm>
            <a:off x="5568979" y="4638985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/>
              <a:t>Move In and Out of Chamber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DFD645-0D2B-2C86-7224-8C18873B7C2A}"/>
              </a:ext>
            </a:extLst>
          </p:cNvPr>
          <p:cNvSpPr/>
          <p:nvPr/>
        </p:nvSpPr>
        <p:spPr>
          <a:xfrm>
            <a:off x="7989091" y="4637934"/>
            <a:ext cx="2179235" cy="8574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/>
              <a:t>Fit Within Dimensions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30FCCA-1DB8-B5DB-C55A-EDB24F3EBBA9}"/>
              </a:ext>
            </a:extLst>
          </p:cNvPr>
          <p:cNvSpPr/>
          <p:nvPr/>
        </p:nvSpPr>
        <p:spPr>
          <a:xfrm>
            <a:off x="8627406" y="1747455"/>
            <a:ext cx="1350378" cy="4726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Hatch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029028E-A27A-E158-56CE-C8E1C75357F0}"/>
              </a:ext>
            </a:extLst>
          </p:cNvPr>
          <p:cNvCxnSpPr>
            <a:cxnSpLocks/>
          </p:cNvCxnSpPr>
          <p:nvPr/>
        </p:nvCxnSpPr>
        <p:spPr>
          <a:xfrm>
            <a:off x="6007608" y="1901952"/>
            <a:ext cx="0" cy="56393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0772C24-0448-5F67-65ED-35FD9AEEF387}"/>
              </a:ext>
            </a:extLst>
          </p:cNvPr>
          <p:cNvCxnSpPr/>
          <p:nvPr/>
        </p:nvCxnSpPr>
        <p:spPr>
          <a:xfrm>
            <a:off x="3773424" y="4075505"/>
            <a:ext cx="0" cy="20446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190261D-5173-554C-C38A-6784BE8A8244}"/>
              </a:ext>
            </a:extLst>
          </p:cNvPr>
          <p:cNvCxnSpPr/>
          <p:nvPr/>
        </p:nvCxnSpPr>
        <p:spPr>
          <a:xfrm>
            <a:off x="6797040" y="4075505"/>
            <a:ext cx="0" cy="20446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ED1A9910-7696-D888-7652-A31D639C6D20}"/>
              </a:ext>
            </a:extLst>
          </p:cNvPr>
          <p:cNvCxnSpPr>
            <a:endCxn id="18" idx="0"/>
          </p:cNvCxnSpPr>
          <p:nvPr/>
        </p:nvCxnSpPr>
        <p:spPr>
          <a:xfrm rot="10800000" flipV="1">
            <a:off x="1577298" y="4279965"/>
            <a:ext cx="2196126" cy="359020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3DCD831-378B-19F0-16DF-F57487797DE8}"/>
              </a:ext>
            </a:extLst>
          </p:cNvPr>
          <p:cNvCxnSpPr>
            <a:cxnSpLocks/>
          </p:cNvCxnSpPr>
          <p:nvPr/>
        </p:nvCxnSpPr>
        <p:spPr>
          <a:xfrm>
            <a:off x="3773424" y="4177735"/>
            <a:ext cx="0" cy="4601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44093AB-74AB-8A14-91E1-727194E8495F}"/>
              </a:ext>
            </a:extLst>
          </p:cNvPr>
          <p:cNvCxnSpPr>
            <a:cxnSpLocks/>
          </p:cNvCxnSpPr>
          <p:nvPr/>
        </p:nvCxnSpPr>
        <p:spPr>
          <a:xfrm>
            <a:off x="6797040" y="4177735"/>
            <a:ext cx="0" cy="46019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62E1D96D-1A22-C537-D126-446BA205432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6797039" y="4279965"/>
            <a:ext cx="2281670" cy="357969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4E786415-7D25-FCFD-9F40-8DFECC38E1F2}"/>
              </a:ext>
            </a:extLst>
          </p:cNvPr>
          <p:cNvCxnSpPr>
            <a:endCxn id="16" idx="0"/>
          </p:cNvCxnSpPr>
          <p:nvPr/>
        </p:nvCxnSpPr>
        <p:spPr>
          <a:xfrm>
            <a:off x="5961888" y="2465889"/>
            <a:ext cx="857797" cy="601937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6388952B-982F-69FD-4667-D5F8BBE690C4}"/>
              </a:ext>
            </a:extLst>
          </p:cNvPr>
          <p:cNvCxnSpPr>
            <a:endCxn id="10" idx="0"/>
          </p:cNvCxnSpPr>
          <p:nvPr/>
        </p:nvCxnSpPr>
        <p:spPr>
          <a:xfrm rot="10800000" flipV="1">
            <a:off x="3752740" y="2465888"/>
            <a:ext cx="2209148" cy="601937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5FEF0C8-4888-BCD1-D82E-B7C0B5697044}"/>
              </a:ext>
            </a:extLst>
          </p:cNvPr>
          <p:cNvGrpSpPr/>
          <p:nvPr/>
        </p:nvGrpSpPr>
        <p:grpSpPr>
          <a:xfrm>
            <a:off x="7290825" y="928896"/>
            <a:ext cx="914777" cy="609851"/>
            <a:chOff x="1191786" y="1072306"/>
            <a:chExt cx="914777" cy="609851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5510B010-4E6E-7CC0-7FAA-60AA0EDDE7E5}"/>
                </a:ext>
              </a:extLst>
            </p:cNvPr>
            <p:cNvSpPr/>
            <p:nvPr/>
          </p:nvSpPr>
          <p:spPr>
            <a:xfrm>
              <a:off x="1191786" y="1072306"/>
              <a:ext cx="914777" cy="609851"/>
            </a:xfrm>
            <a:prstGeom prst="roundRect">
              <a:avLst>
                <a:gd name="adj" fmla="val 10000"/>
              </a:avLst>
            </a:prstGeom>
            <a:solidFill>
              <a:prstClr val="white">
                <a:lumMod val="50000"/>
              </a:prstClr>
            </a:solidFill>
            <a:ln w="12700" cap="flat" cmpd="sng" algn="ctr">
              <a:solidFill>
                <a:prstClr val="white">
                  <a:hueOff val="0"/>
                  <a:satOff val="0"/>
                  <a:lumOff val="0"/>
                  <a:alphaOff val="0"/>
                </a:prst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3" name="Rectangle: Rounded Corners 4">
              <a:extLst>
                <a:ext uri="{FF2B5EF4-FFF2-40B4-BE49-F238E27FC236}">
                  <a16:creationId xmlns:a16="http://schemas.microsoft.com/office/drawing/2014/main" id="{54A44629-2CAE-C891-3D2B-EA560A8A134D}"/>
                </a:ext>
              </a:extLst>
            </p:cNvPr>
            <p:cNvSpPr txBox="1"/>
            <p:nvPr/>
          </p:nvSpPr>
          <p:spPr>
            <a:xfrm>
              <a:off x="1209648" y="1090168"/>
              <a:ext cx="879053" cy="5741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100" kern="1200">
                  <a:solidFill>
                    <a:prstClr val="white"/>
                  </a:solidFill>
                  <a:latin typeface="Calibri"/>
                  <a:ea typeface="+mn-ea"/>
                  <a:cs typeface="+mn-cs"/>
                </a:rPr>
                <a:t>Controls</a:t>
              </a:r>
            </a:p>
          </p:txBody>
        </p:sp>
      </p:grp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C7E3C069-C465-60AB-456A-2FA1C7DADBFC}"/>
              </a:ext>
            </a:extLst>
          </p:cNvPr>
          <p:cNvCxnSpPr>
            <a:stCxn id="52" idx="3"/>
            <a:endCxn id="24" idx="0"/>
          </p:cNvCxnSpPr>
          <p:nvPr/>
        </p:nvCxnSpPr>
        <p:spPr>
          <a:xfrm>
            <a:off x="8205602" y="1233822"/>
            <a:ext cx="1096993" cy="513633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1DB9C202-B012-81AF-8294-4B7F8BB85A16}"/>
              </a:ext>
            </a:extLst>
          </p:cNvPr>
          <p:cNvCxnSpPr>
            <a:cxnSpLocks/>
            <a:stCxn id="24" idx="2"/>
            <a:endCxn id="16" idx="3"/>
          </p:cNvCxnSpPr>
          <p:nvPr/>
        </p:nvCxnSpPr>
        <p:spPr>
          <a:xfrm rot="5400000">
            <a:off x="8043644" y="2312715"/>
            <a:ext cx="1351600" cy="1166303"/>
          </a:xfrm>
          <a:prstGeom prst="bentConnector2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393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6251A0-EADD-A1DA-4F29-DAE9F185AB92}"/>
              </a:ext>
            </a:extLst>
          </p:cNvPr>
          <p:cNvCxnSpPr>
            <a:cxnSpLocks/>
          </p:cNvCxnSpPr>
          <p:nvPr/>
        </p:nvCxnSpPr>
        <p:spPr>
          <a:xfrm>
            <a:off x="345989" y="3122141"/>
            <a:ext cx="9459927" cy="45800"/>
          </a:xfrm>
          <a:prstGeom prst="line">
            <a:avLst/>
          </a:prstGeom>
          <a:ln w="762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419" y="-116327"/>
            <a:ext cx="9601200" cy="960276"/>
          </a:xfrm>
        </p:spPr>
        <p:txBody>
          <a:bodyPr/>
          <a:lstStyle/>
          <a:p>
            <a:pPr algn="ctr"/>
            <a:r>
              <a:rPr lang="en-US"/>
              <a:t>Future Work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60A0D7-5C01-1132-F473-6E79FB9FD2B8}"/>
              </a:ext>
            </a:extLst>
          </p:cNvPr>
          <p:cNvSpPr txBox="1"/>
          <p:nvPr/>
        </p:nvSpPr>
        <p:spPr>
          <a:xfrm>
            <a:off x="10698189" y="49744"/>
            <a:ext cx="1493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Luke Leibkuchler</a:t>
            </a:r>
          </a:p>
        </p:txBody>
      </p:sp>
      <p:pic>
        <p:nvPicPr>
          <p:cNvPr id="9" name="Graphic 8" descr="Bullseye with solid fill">
            <a:extLst>
              <a:ext uri="{FF2B5EF4-FFF2-40B4-BE49-F238E27FC236}">
                <a16:creationId xmlns:a16="http://schemas.microsoft.com/office/drawing/2014/main" id="{0470DB90-E7DA-2A9C-50E4-8A594E892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9643" y="2664941"/>
            <a:ext cx="914400" cy="914400"/>
          </a:xfrm>
          <a:prstGeom prst="rect">
            <a:avLst/>
          </a:prstGeom>
        </p:spPr>
      </p:pic>
      <p:pic>
        <p:nvPicPr>
          <p:cNvPr id="24" name="Graphic 23" descr="Head with gears with solid fill">
            <a:extLst>
              <a:ext uri="{FF2B5EF4-FFF2-40B4-BE49-F238E27FC236}">
                <a16:creationId xmlns:a16="http://schemas.microsoft.com/office/drawing/2014/main" id="{E55227A9-6682-7447-159E-BDC3A652D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53326" y="2666601"/>
            <a:ext cx="914400" cy="914400"/>
          </a:xfrm>
          <a:prstGeom prst="rect">
            <a:avLst/>
          </a:prstGeom>
        </p:spPr>
      </p:pic>
      <p:pic>
        <p:nvPicPr>
          <p:cNvPr id="28" name="Graphic 27" descr="Lightbulb and gear with solid fill">
            <a:extLst>
              <a:ext uri="{FF2B5EF4-FFF2-40B4-BE49-F238E27FC236}">
                <a16:creationId xmlns:a16="http://schemas.microsoft.com/office/drawing/2014/main" id="{B30DEF5D-0B7E-34F0-F10F-2CD7AC9C6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21146" y="2664941"/>
            <a:ext cx="914400" cy="914400"/>
          </a:xfrm>
          <a:prstGeom prst="rect">
            <a:avLst/>
          </a:prstGeom>
        </p:spPr>
      </p:pic>
      <p:pic>
        <p:nvPicPr>
          <p:cNvPr id="31" name="Graphic 30" descr="Tools with solid fill">
            <a:extLst>
              <a:ext uri="{FF2B5EF4-FFF2-40B4-BE49-F238E27FC236}">
                <a16:creationId xmlns:a16="http://schemas.microsoft.com/office/drawing/2014/main" id="{70E54825-BD55-127F-C32F-B760EF6F29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17463" y="2726140"/>
            <a:ext cx="914400" cy="914400"/>
          </a:xfrm>
          <a:prstGeom prst="rect">
            <a:avLst/>
          </a:prstGeom>
        </p:spPr>
      </p:pic>
      <p:pic>
        <p:nvPicPr>
          <p:cNvPr id="33" name="Graphic 32" descr="Checklist with solid fill">
            <a:extLst>
              <a:ext uri="{FF2B5EF4-FFF2-40B4-BE49-F238E27FC236}">
                <a16:creationId xmlns:a16="http://schemas.microsoft.com/office/drawing/2014/main" id="{D657BFE0-92A7-15A9-90DB-BFD1378E17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89438" y="2710741"/>
            <a:ext cx="914400" cy="914400"/>
          </a:xfrm>
          <a:prstGeom prst="rect">
            <a:avLst/>
          </a:prstGeom>
        </p:spPr>
      </p:pic>
      <p:pic>
        <p:nvPicPr>
          <p:cNvPr id="35" name="Graphic 34" descr="List with solid fill">
            <a:extLst>
              <a:ext uri="{FF2B5EF4-FFF2-40B4-BE49-F238E27FC236}">
                <a16:creationId xmlns:a16="http://schemas.microsoft.com/office/drawing/2014/main" id="{C525287C-6D39-B8E7-3BBF-404DCCE20A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97276" y="2726140"/>
            <a:ext cx="914400" cy="914400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59B3D9D-90AB-6CBD-BF43-FB8F9DBC1E8D}"/>
              </a:ext>
            </a:extLst>
          </p:cNvPr>
          <p:cNvCxnSpPr/>
          <p:nvPr/>
        </p:nvCxnSpPr>
        <p:spPr>
          <a:xfrm flipV="1">
            <a:off x="1201003" y="1166016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73D32E2-0AE6-54DD-4004-48F6AE984458}"/>
              </a:ext>
            </a:extLst>
          </p:cNvPr>
          <p:cNvSpPr txBox="1"/>
          <p:nvPr/>
        </p:nvSpPr>
        <p:spPr>
          <a:xfrm>
            <a:off x="5721495" y="4538009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Concept</a:t>
            </a:r>
          </a:p>
          <a:p>
            <a:r>
              <a:rPr lang="en-US" b="1"/>
              <a:t>Selection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04CCF00-DC65-156B-6693-C437C18D1A6E}"/>
              </a:ext>
            </a:extLst>
          </p:cNvPr>
          <p:cNvCxnSpPr/>
          <p:nvPr/>
        </p:nvCxnSpPr>
        <p:spPr>
          <a:xfrm flipV="1">
            <a:off x="2652609" y="3579341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2E6AE7D-9763-5812-D945-EC8F63006AAF}"/>
              </a:ext>
            </a:extLst>
          </p:cNvPr>
          <p:cNvSpPr txBox="1"/>
          <p:nvPr/>
        </p:nvSpPr>
        <p:spPr>
          <a:xfrm>
            <a:off x="1245663" y="1079150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Target &amp;</a:t>
            </a:r>
          </a:p>
          <a:p>
            <a:r>
              <a:rPr lang="en-US" b="1"/>
              <a:t>Metrics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689AAEF-53B9-2FEC-99ED-C7EA731DEAF6}"/>
              </a:ext>
            </a:extLst>
          </p:cNvPr>
          <p:cNvCxnSpPr/>
          <p:nvPr/>
        </p:nvCxnSpPr>
        <p:spPr>
          <a:xfrm flipV="1">
            <a:off x="4181881" y="1227339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5A0B305-16CB-6BCE-80F3-8367FD4C9F14}"/>
              </a:ext>
            </a:extLst>
          </p:cNvPr>
          <p:cNvSpPr txBox="1"/>
          <p:nvPr/>
        </p:nvSpPr>
        <p:spPr>
          <a:xfrm>
            <a:off x="2695497" y="4493010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Concept</a:t>
            </a:r>
          </a:p>
          <a:p>
            <a:r>
              <a:rPr lang="en-US" b="1"/>
              <a:t>Generation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703C95E-07EE-75AD-2273-3C9A707357F2}"/>
              </a:ext>
            </a:extLst>
          </p:cNvPr>
          <p:cNvCxnSpPr/>
          <p:nvPr/>
        </p:nvCxnSpPr>
        <p:spPr>
          <a:xfrm flipV="1">
            <a:off x="5658409" y="3625141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5BFC466-3B0B-16F8-23CC-BCE74EC1A0F2}"/>
              </a:ext>
            </a:extLst>
          </p:cNvPr>
          <p:cNvCxnSpPr/>
          <p:nvPr/>
        </p:nvCxnSpPr>
        <p:spPr>
          <a:xfrm flipV="1">
            <a:off x="8654476" y="3640540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21E8B0B-A56D-9240-6EB0-D3BD298BA9CE}"/>
              </a:ext>
            </a:extLst>
          </p:cNvPr>
          <p:cNvCxnSpPr/>
          <p:nvPr/>
        </p:nvCxnSpPr>
        <p:spPr>
          <a:xfrm flipV="1">
            <a:off x="7146638" y="1249113"/>
            <a:ext cx="0" cy="149892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213FDBF4-9D23-2926-53DD-C4EA8F90103C}"/>
              </a:ext>
            </a:extLst>
          </p:cNvPr>
          <p:cNvSpPr txBox="1"/>
          <p:nvPr/>
        </p:nvSpPr>
        <p:spPr>
          <a:xfrm>
            <a:off x="7158612" y="1156873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Risk</a:t>
            </a:r>
          </a:p>
          <a:p>
            <a:r>
              <a:rPr lang="en-US" b="1"/>
              <a:t>Assessment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BCC74D-83A9-CD51-DC40-7BC369DE27E4}"/>
              </a:ext>
            </a:extLst>
          </p:cNvPr>
          <p:cNvSpPr txBox="1"/>
          <p:nvPr/>
        </p:nvSpPr>
        <p:spPr>
          <a:xfrm>
            <a:off x="4200735" y="1142175"/>
            <a:ext cx="142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Prototypes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455B319-4CF4-D475-2E23-1536F33480AC}"/>
              </a:ext>
            </a:extLst>
          </p:cNvPr>
          <p:cNvSpPr txBox="1"/>
          <p:nvPr/>
        </p:nvSpPr>
        <p:spPr>
          <a:xfrm>
            <a:off x="8654476" y="4590145"/>
            <a:ext cx="1425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Bill of</a:t>
            </a:r>
          </a:p>
          <a:p>
            <a:r>
              <a:rPr lang="en-US" b="1"/>
              <a:t>Materials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25C069-3135-C760-605C-ADACD06F14A7}"/>
              </a:ext>
            </a:extLst>
          </p:cNvPr>
          <p:cNvSpPr txBox="1"/>
          <p:nvPr/>
        </p:nvSpPr>
        <p:spPr>
          <a:xfrm>
            <a:off x="4222999" y="1401071"/>
            <a:ext cx="1170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Create prototypes of high-fidelity concepts to aid in selection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C8EEF2-5609-3B0B-4C45-604962C02765}"/>
              </a:ext>
            </a:extLst>
          </p:cNvPr>
          <p:cNvSpPr txBox="1"/>
          <p:nvPr/>
        </p:nvSpPr>
        <p:spPr>
          <a:xfrm>
            <a:off x="1227477" y="1598939"/>
            <a:ext cx="11704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Set targets and metrics for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3735FF-A445-E9B9-B214-94E9C267A5D2}"/>
              </a:ext>
            </a:extLst>
          </p:cNvPr>
          <p:cNvSpPr txBox="1"/>
          <p:nvPr/>
        </p:nvSpPr>
        <p:spPr>
          <a:xfrm>
            <a:off x="2703576" y="3874203"/>
            <a:ext cx="1170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Generate 100 ideas for solution that fits needs and targets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8CA768-2CA9-E262-97BD-19F6FD261AC1}"/>
              </a:ext>
            </a:extLst>
          </p:cNvPr>
          <p:cNvSpPr txBox="1"/>
          <p:nvPr/>
        </p:nvSpPr>
        <p:spPr>
          <a:xfrm>
            <a:off x="5709375" y="4182253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Select final concept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850C1C-2B6A-72BB-3E2D-04C85ABE5475}"/>
              </a:ext>
            </a:extLst>
          </p:cNvPr>
          <p:cNvSpPr txBox="1"/>
          <p:nvPr/>
        </p:nvSpPr>
        <p:spPr>
          <a:xfrm>
            <a:off x="8664209" y="4238082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Create bill of materials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B23B2B-F947-C780-7196-5EF98D1C8527}"/>
              </a:ext>
            </a:extLst>
          </p:cNvPr>
          <p:cNvSpPr txBox="1"/>
          <p:nvPr/>
        </p:nvSpPr>
        <p:spPr>
          <a:xfrm>
            <a:off x="7166875" y="1711828"/>
            <a:ext cx="1170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Perform risk assessment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A04979-9A2D-9D4E-A221-3BCE56DF8730}"/>
              </a:ext>
            </a:extLst>
          </p:cNvPr>
          <p:cNvSpPr/>
          <p:nvPr/>
        </p:nvSpPr>
        <p:spPr>
          <a:xfrm>
            <a:off x="1850201" y="30627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6E7F0E9-CD38-26D4-24CC-E42DF3B77A84}"/>
              </a:ext>
            </a:extLst>
          </p:cNvPr>
          <p:cNvSpPr/>
          <p:nvPr/>
        </p:nvSpPr>
        <p:spPr>
          <a:xfrm>
            <a:off x="3352305" y="30627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B67CE79-1499-AA7E-8114-BE8BD8CAF7C7}"/>
              </a:ext>
            </a:extLst>
          </p:cNvPr>
          <p:cNvSpPr/>
          <p:nvPr/>
        </p:nvSpPr>
        <p:spPr>
          <a:xfrm>
            <a:off x="4808213" y="306035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A109546-E4E8-85A4-9196-58DA30AC1607}"/>
              </a:ext>
            </a:extLst>
          </p:cNvPr>
          <p:cNvSpPr/>
          <p:nvPr/>
        </p:nvSpPr>
        <p:spPr>
          <a:xfrm>
            <a:off x="6305244" y="308566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E8C0971-140A-BF52-18DD-1C665DA29582}"/>
              </a:ext>
            </a:extLst>
          </p:cNvPr>
          <p:cNvSpPr/>
          <p:nvPr/>
        </p:nvSpPr>
        <p:spPr>
          <a:xfrm>
            <a:off x="7782472" y="3063921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1AA8D81-B209-D353-6472-1306A5AB82A5}"/>
              </a:ext>
            </a:extLst>
          </p:cNvPr>
          <p:cNvSpPr/>
          <p:nvPr/>
        </p:nvSpPr>
        <p:spPr>
          <a:xfrm>
            <a:off x="345989" y="5578719"/>
            <a:ext cx="177421" cy="16455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B75F4-2DF0-8F9F-2E54-F69CE7568BCA}"/>
              </a:ext>
            </a:extLst>
          </p:cNvPr>
          <p:cNvSpPr txBox="1"/>
          <p:nvPr/>
        </p:nvSpPr>
        <p:spPr>
          <a:xfrm>
            <a:off x="598041" y="5400333"/>
            <a:ext cx="185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Meet with advising team</a:t>
            </a:r>
          </a:p>
        </p:txBody>
      </p:sp>
    </p:spTree>
    <p:extLst>
      <p:ext uri="{BB962C8B-B14F-4D97-AF65-F5344CB8AC3E}">
        <p14:creationId xmlns:p14="http://schemas.microsoft.com/office/powerpoint/2010/main" val="41106366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76B362-27C3-D23B-43E5-1738DDBF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9EC125-F853-193A-722E-5D8256BFE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9DBE31-EF10-CFAD-5972-E5C9FB868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Preliminary Drip Lid CAD</a:t>
            </a:r>
          </a:p>
        </p:txBody>
      </p:sp>
      <p:pic>
        <p:nvPicPr>
          <p:cNvPr id="5" name="Picture 4" descr="A blue rectangular object with a blue surface&#10;&#10;Description automatically generated">
            <a:extLst>
              <a:ext uri="{FF2B5EF4-FFF2-40B4-BE49-F238E27FC236}">
                <a16:creationId xmlns:a16="http://schemas.microsoft.com/office/drawing/2014/main" id="{E33D48A5-B22F-D34A-E2EC-D3B84A9F9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431" y="2086682"/>
            <a:ext cx="3779043" cy="36371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A blue rectangular object with a sliding lid&#10;&#10;Description automatically generated">
            <a:extLst>
              <a:ext uri="{FF2B5EF4-FFF2-40B4-BE49-F238E27FC236}">
                <a16:creationId xmlns:a16="http://schemas.microsoft.com/office/drawing/2014/main" id="{4C82FD9B-F7B7-7E1D-5DC3-CB7C22713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963" y="2088880"/>
            <a:ext cx="3767137" cy="363274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8B79D2-5CC9-D476-3CDA-6F6ADA4F1BA1}"/>
              </a:ext>
            </a:extLst>
          </p:cNvPr>
          <p:cNvSpPr txBox="1">
            <a:spLocks/>
          </p:cNvSpPr>
          <p:nvPr/>
        </p:nvSpPr>
        <p:spPr>
          <a:xfrm>
            <a:off x="6456677" y="1644041"/>
            <a:ext cx="2450307" cy="4341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Top View - Open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C95ABC-D5C8-3782-AA7D-A6951DA52A8D}"/>
              </a:ext>
            </a:extLst>
          </p:cNvPr>
          <p:cNvSpPr txBox="1">
            <a:spLocks/>
          </p:cNvSpPr>
          <p:nvPr/>
        </p:nvSpPr>
        <p:spPr>
          <a:xfrm>
            <a:off x="1729895" y="1644040"/>
            <a:ext cx="2640806" cy="43418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ea typeface="Calibri"/>
                <a:cs typeface="Calibri"/>
              </a:rPr>
              <a:t>Top View - Closed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4063308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A4660DD5-5B19-4277-805B-7299CA1C93F0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E27F95C26CED41876764786B537B38" ma:contentTypeVersion="12" ma:contentTypeDescription="Create a new document." ma:contentTypeScope="" ma:versionID="2b2dffaa9880366b266f6c0004343ebf">
  <xsd:schema xmlns:xsd="http://www.w3.org/2001/XMLSchema" xmlns:xs="http://www.w3.org/2001/XMLSchema" xmlns:p="http://schemas.microsoft.com/office/2006/metadata/properties" xmlns:ns2="1d5af2a6-7674-4fe3-81c4-4fd2582c87c7" xmlns:ns3="2be3124e-c586-4d46-af67-9d1b408b0ee9" targetNamespace="http://schemas.microsoft.com/office/2006/metadata/properties" ma:root="true" ma:fieldsID="0f2e005f0f3515c38d8a81a7692ebe47" ns2:_="" ns3:_="">
    <xsd:import namespace="1d5af2a6-7674-4fe3-81c4-4fd2582c87c7"/>
    <xsd:import namespace="2be3124e-c586-4d46-af67-9d1b408b0e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5af2a6-7674-4fe3-81c4-4fd2582c87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43b83bf-5a34-45d0-bf74-ccf9241540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e3124e-c586-4d46-af67-9d1b408b0ee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86c990a1-7a3a-432b-948b-11fdb70e9f0d}" ma:internalName="TaxCatchAll" ma:showField="CatchAllData" ma:web="2be3124e-c586-4d46-af67-9d1b408b0e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d5af2a6-7674-4fe3-81c4-4fd2582c87c7">
      <Terms xmlns="http://schemas.microsoft.com/office/infopath/2007/PartnerControls"/>
    </lcf76f155ced4ddcb4097134ff3c332f>
    <TaxCatchAll xmlns="2be3124e-c586-4d46-af67-9d1b408b0ee9" xsi:nil="true"/>
  </documentManagement>
</p:properties>
</file>

<file path=customXml/itemProps1.xml><?xml version="1.0" encoding="utf-8"?>
<ds:datastoreItem xmlns:ds="http://schemas.openxmlformats.org/officeDocument/2006/customXml" ds:itemID="{2C1967CB-2ED9-4564-9F1E-01C8B2DC78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547F88-1AD9-4481-B6E6-B9519875CD6B}"/>
</file>

<file path=customXml/itemProps3.xml><?xml version="1.0" encoding="utf-8"?>
<ds:datastoreItem xmlns:ds="http://schemas.openxmlformats.org/officeDocument/2006/customXml" ds:itemID="{B9D883F4-C192-48FD-B5D1-A3740C885C55}">
  <ds:schemaRefs>
    <ds:schemaRef ds:uri="1d5af2a6-7674-4fe3-81c4-4fd2582c87c7"/>
    <ds:schemaRef ds:uri="http://schemas.microsoft.com/office/2006/metadata/properties"/>
    <ds:schemaRef ds:uri="http://purl.org/dc/dcmitype/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2be3124e-c586-4d46-af67-9d1b408b0ee9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</TotalTime>
  <Words>3771</Words>
  <Application>Microsoft Office PowerPoint</Application>
  <PresentationFormat>Widescreen</PresentationFormat>
  <Paragraphs>1276</Paragraphs>
  <Slides>112</Slides>
  <Notes>30</Notes>
  <HiddenSlides>65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112</vt:i4>
      </vt:variant>
    </vt:vector>
  </HeadingPairs>
  <TitlesOfParts>
    <vt:vector size="114" baseType="lpstr">
      <vt:lpstr>Orange with Logo</vt:lpstr>
      <vt:lpstr>Garnet with Logo</vt:lpstr>
      <vt:lpstr>Retaining Water Ice in Regolith at Vacuum - T519</vt:lpstr>
      <vt:lpstr>Team Introductions</vt:lpstr>
      <vt:lpstr>Sponsor and Advisor</vt:lpstr>
      <vt:lpstr>Objective</vt:lpstr>
      <vt:lpstr>Background</vt:lpstr>
      <vt:lpstr>Background</vt:lpstr>
      <vt:lpstr>Customer Needs</vt:lpstr>
      <vt:lpstr>Customer Needs</vt:lpstr>
      <vt:lpstr>Customer Needs</vt:lpstr>
      <vt:lpstr>Customer Needs</vt:lpstr>
      <vt:lpstr>Customer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 Generation</vt:lpstr>
      <vt:lpstr>Medium Fidelity</vt:lpstr>
      <vt:lpstr>Medium Fidelity</vt:lpstr>
      <vt:lpstr>Medium Fidelity</vt:lpstr>
      <vt:lpstr>Medium Fidelity</vt:lpstr>
      <vt:lpstr>Medium Fidelity</vt:lpstr>
      <vt:lpstr>Medium Fidelity</vt:lpstr>
      <vt:lpstr>High Fidelity</vt:lpstr>
      <vt:lpstr>Cryogenic Jacket and Mixer</vt:lpstr>
      <vt:lpstr>Liquid Nitrogen Drip</vt:lpstr>
      <vt:lpstr>Liquid Nitrogen Drip</vt:lpstr>
      <vt:lpstr>Liquid Nitrogen Drip</vt:lpstr>
      <vt:lpstr>Liquid Nitrogen Drip</vt:lpstr>
      <vt:lpstr>Liquid Nitrogen Drip</vt:lpstr>
      <vt:lpstr>Retractable Augers</vt:lpstr>
      <vt:lpstr>Retractable Augers</vt:lpstr>
      <vt:lpstr>Retractable Augers</vt:lpstr>
      <vt:lpstr>Retractable Augers</vt:lpstr>
      <vt:lpstr>Retractable Augers</vt:lpstr>
      <vt:lpstr>Retractable Augers</vt:lpstr>
      <vt:lpstr>Concept Selection House of Quality</vt:lpstr>
      <vt:lpstr>Concept Selection Pugh Chart: 1st Iteration</vt:lpstr>
      <vt:lpstr>Concept Selection Pugh Chart: 2nd Iteration</vt:lpstr>
      <vt:lpstr>Concept Selection Pugh Chart: Final Iteration</vt:lpstr>
      <vt:lpstr>Concept Selection Analytical Hierarchy Process</vt:lpstr>
      <vt:lpstr>Final Selection</vt:lpstr>
      <vt:lpstr>Preliminary Drip Lid CAD</vt:lpstr>
      <vt:lpstr>Preliminary Drip Lid CAD</vt:lpstr>
      <vt:lpstr>Future Work</vt:lpstr>
      <vt:lpstr>Thank You!</vt:lpstr>
      <vt:lpstr>Backup Slides</vt:lpstr>
      <vt:lpstr>Backup Slides</vt:lpstr>
      <vt:lpstr>Backup Slides</vt:lpstr>
      <vt:lpstr>PowerPoint Presentation</vt:lpstr>
      <vt:lpstr>PLANET Chamber Planetary, Lunar, and Asteroid Natural Environments Testbed </vt:lpstr>
      <vt:lpstr>Current Issue</vt:lpstr>
      <vt:lpstr>PowerPoint Presentation</vt:lpstr>
      <vt:lpstr>Properties of Water</vt:lpstr>
      <vt:lpstr>Customer Needs</vt:lpstr>
      <vt:lpstr>Customer Needs</vt:lpstr>
      <vt:lpstr>Customer Needs</vt:lpstr>
      <vt:lpstr>Customer Needs</vt:lpstr>
      <vt:lpstr>Customer Needs</vt:lpstr>
      <vt:lpstr>Customer Needs</vt:lpstr>
      <vt:lpstr>PowerPoint Presentation</vt:lpstr>
      <vt:lpstr>Customer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Functional Decomposition</vt:lpstr>
      <vt:lpstr>PowerPoint Presentation</vt:lpstr>
      <vt:lpstr>PowerPoint Presentation</vt:lpstr>
      <vt:lpstr>PowerPoint Presentation</vt:lpstr>
      <vt:lpstr>Space Exploration</vt:lpstr>
      <vt:lpstr>Properties of Water</vt:lpstr>
      <vt:lpstr>Properties of Water</vt:lpstr>
      <vt:lpstr>Properties of Water</vt:lpstr>
      <vt:lpstr>Properties of Water</vt:lpstr>
      <vt:lpstr>Properties of Water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Customer Needs</vt:lpstr>
      <vt:lpstr>Customer Needs</vt:lpstr>
      <vt:lpstr>Customer Needs</vt:lpstr>
      <vt:lpstr>Customer Needs</vt:lpstr>
      <vt:lpstr>Customer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</vt:lpstr>
      <vt:lpstr>Preliminary Drip Lid CAD</vt:lpstr>
      <vt:lpstr>Preliminary Drip Lid CAD</vt:lpstr>
      <vt:lpstr>Thank You!</vt:lpstr>
      <vt:lpstr>PowerPoint Presentation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Katherine Mesa</cp:lastModifiedBy>
  <cp:revision>3</cp:revision>
  <dcterms:created xsi:type="dcterms:W3CDTF">2023-10-03T17:48:03Z</dcterms:created>
  <dcterms:modified xsi:type="dcterms:W3CDTF">2023-12-05T15:33:26Z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0x01010044E27F95C26CED41876764786B537B38</vt:lpwstr>
  </property>
  <property fmtid="{D5CDD505-2E9C-101B-9397-08002B2CF9AE}" pid="3" name="MediaServiceImageTags">
    <vt:lpwstr/>
  </property>
</Properties>
</file>